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7" r:id="rId3"/>
    <p:sldId id="258" r:id="rId4"/>
    <p:sldId id="260" r:id="rId5"/>
    <p:sldId id="259" r:id="rId6"/>
    <p:sldId id="261" r:id="rId7"/>
    <p:sldId id="262" r:id="rId8"/>
    <p:sldId id="273" r:id="rId9"/>
    <p:sldId id="274" r:id="rId10"/>
    <p:sldId id="263" r:id="rId11"/>
    <p:sldId id="264" r:id="rId12"/>
    <p:sldId id="265" r:id="rId13"/>
    <p:sldId id="275" r:id="rId14"/>
    <p:sldId id="276" r:id="rId15"/>
    <p:sldId id="277" r:id="rId16"/>
    <p:sldId id="266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9" r:id="rId28"/>
    <p:sldId id="290" r:id="rId29"/>
    <p:sldId id="291" r:id="rId30"/>
    <p:sldId id="272" r:id="rId31"/>
    <p:sldId id="288" r:id="rId32"/>
    <p:sldId id="271" r:id="rId33"/>
    <p:sldId id="26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>
      <p:cViewPr varScale="1">
        <p:scale>
          <a:sx n="11" d="100"/>
          <a:sy n="11" d="100"/>
        </p:scale>
        <p:origin x="2334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FB47-1455-47FB-9CFB-A2F73DE480B9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B3CFA-B8FA-4C15-A2AA-6A05B1C346A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31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FB47-1455-47FB-9CFB-A2F73DE480B9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B3CFA-B8FA-4C15-A2AA-6A05B1C346A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29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FB47-1455-47FB-9CFB-A2F73DE480B9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B3CFA-B8FA-4C15-A2AA-6A05B1C346A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99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FB47-1455-47FB-9CFB-A2F73DE480B9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B3CFA-B8FA-4C15-A2AA-6A05B1C346A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15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FB47-1455-47FB-9CFB-A2F73DE480B9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B3CFA-B8FA-4C15-A2AA-6A05B1C346A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32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FB47-1455-47FB-9CFB-A2F73DE480B9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B3CFA-B8FA-4C15-A2AA-6A05B1C346A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49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FB47-1455-47FB-9CFB-A2F73DE480B9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B3CFA-B8FA-4C15-A2AA-6A05B1C346A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70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FB47-1455-47FB-9CFB-A2F73DE480B9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B3CFA-B8FA-4C15-A2AA-6A05B1C346A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93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FB47-1455-47FB-9CFB-A2F73DE480B9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B3CFA-B8FA-4C15-A2AA-6A05B1C346A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03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FB47-1455-47FB-9CFB-A2F73DE480B9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B3CFA-B8FA-4C15-A2AA-6A05B1C346A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93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FB47-1455-47FB-9CFB-A2F73DE480B9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B3CFA-B8FA-4C15-A2AA-6A05B1C346A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87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3FB47-1455-47FB-9CFB-A2F73DE480B9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B3CFA-B8FA-4C15-A2AA-6A05B1C346A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7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45.jpeg"/><Relationship Id="rId7" Type="http://schemas.openxmlformats.org/officeDocument/2006/relationships/image" Target="../media/image4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Relationship Id="rId9" Type="http://schemas.openxmlformats.org/officeDocument/2006/relationships/image" Target="../media/image6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gif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gif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12" Type="http://schemas.openxmlformats.org/officeDocument/2006/relationships/image" Target="../media/image9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10" Type="http://schemas.openxmlformats.org/officeDocument/2006/relationships/image" Target="../media/image125.gif"/><Relationship Id="rId4" Type="http://schemas.openxmlformats.org/officeDocument/2006/relationships/image" Target="../media/image119.gif"/><Relationship Id="rId9" Type="http://schemas.openxmlformats.org/officeDocument/2006/relationships/image" Target="../media/image12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gif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gif"/><Relationship Id="rId5" Type="http://schemas.openxmlformats.org/officeDocument/2006/relationships/image" Target="../media/image128.png"/><Relationship Id="rId10" Type="http://schemas.openxmlformats.org/officeDocument/2006/relationships/image" Target="../media/image133.jpeg"/><Relationship Id="rId4" Type="http://schemas.openxmlformats.org/officeDocument/2006/relationships/image" Target="../media/image127.jpeg"/><Relationship Id="rId9" Type="http://schemas.openxmlformats.org/officeDocument/2006/relationships/image" Target="../media/image13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10" Type="http://schemas.openxmlformats.org/officeDocument/2006/relationships/image" Target="../media/image141.jpeg"/><Relationship Id="rId4" Type="http://schemas.openxmlformats.org/officeDocument/2006/relationships/image" Target="../media/image135.jpeg"/><Relationship Id="rId9" Type="http://schemas.openxmlformats.org/officeDocument/2006/relationships/image" Target="../media/image140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10" Type="http://schemas.openxmlformats.org/officeDocument/2006/relationships/image" Target="../media/image149.gif"/><Relationship Id="rId4" Type="http://schemas.openxmlformats.org/officeDocument/2006/relationships/image" Target="../media/image143.jpeg"/><Relationship Id="rId9" Type="http://schemas.openxmlformats.org/officeDocument/2006/relationships/image" Target="../media/image1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2.jpg"/><Relationship Id="rId4" Type="http://schemas.openxmlformats.org/officeDocument/2006/relationships/image" Target="../media/image15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7" Type="http://schemas.openxmlformats.org/officeDocument/2006/relationships/image" Target="../media/image15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gif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gif"/><Relationship Id="rId3" Type="http://schemas.openxmlformats.org/officeDocument/2006/relationships/image" Target="../media/image158.jpeg"/><Relationship Id="rId7" Type="http://schemas.openxmlformats.org/officeDocument/2006/relationships/image" Target="../media/image16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1.gif"/><Relationship Id="rId5" Type="http://schemas.openxmlformats.org/officeDocument/2006/relationships/image" Target="../media/image160.gif"/><Relationship Id="rId4" Type="http://schemas.openxmlformats.org/officeDocument/2006/relationships/image" Target="../media/image1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63450"/>
            <a:ext cx="6657703" cy="6609320"/>
          </a:xfrm>
          <a:prstGeom prst="rect">
            <a:avLst/>
          </a:prstGeom>
        </p:spPr>
      </p:pic>
      <p:grpSp>
        <p:nvGrpSpPr>
          <p:cNvPr id="95" name="Grupo 94"/>
          <p:cNvGrpSpPr/>
          <p:nvPr/>
        </p:nvGrpSpPr>
        <p:grpSpPr>
          <a:xfrm>
            <a:off x="418303" y="220399"/>
            <a:ext cx="224318" cy="6417198"/>
            <a:chOff x="724791" y="191360"/>
            <a:chExt cx="224318" cy="6417198"/>
          </a:xfrm>
        </p:grpSpPr>
        <p:sp>
          <p:nvSpPr>
            <p:cNvPr id="37" name="Rectángulo 36"/>
            <p:cNvSpPr/>
            <p:nvPr/>
          </p:nvSpPr>
          <p:spPr>
            <a:xfrm>
              <a:off x="743305" y="6384192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743893" y="191360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ángulo 51"/>
            <p:cNvSpPr/>
            <p:nvPr/>
          </p:nvSpPr>
          <p:spPr>
            <a:xfrm>
              <a:off x="752277" y="826138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ángulo 55"/>
            <p:cNvSpPr/>
            <p:nvPr/>
          </p:nvSpPr>
          <p:spPr>
            <a:xfrm>
              <a:off x="724791" y="5807064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ángulo 59"/>
            <p:cNvSpPr/>
            <p:nvPr/>
          </p:nvSpPr>
          <p:spPr>
            <a:xfrm>
              <a:off x="727364" y="5249456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ángulo 63"/>
            <p:cNvSpPr/>
            <p:nvPr/>
          </p:nvSpPr>
          <p:spPr>
            <a:xfrm>
              <a:off x="738670" y="1427310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ángulo 67"/>
            <p:cNvSpPr/>
            <p:nvPr/>
          </p:nvSpPr>
          <p:spPr>
            <a:xfrm>
              <a:off x="733754" y="3970404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ángulo 71"/>
            <p:cNvSpPr/>
            <p:nvPr/>
          </p:nvSpPr>
          <p:spPr>
            <a:xfrm>
              <a:off x="742700" y="2084166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ángulo 75"/>
            <p:cNvSpPr/>
            <p:nvPr/>
          </p:nvSpPr>
          <p:spPr>
            <a:xfrm>
              <a:off x="724791" y="3347396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ángulo 79"/>
            <p:cNvSpPr/>
            <p:nvPr/>
          </p:nvSpPr>
          <p:spPr>
            <a:xfrm>
              <a:off x="733754" y="2715337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ángulo 83"/>
            <p:cNvSpPr/>
            <p:nvPr/>
          </p:nvSpPr>
          <p:spPr>
            <a:xfrm>
              <a:off x="730555" y="4618588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29"/>
          <a:stretch/>
        </p:blipFill>
        <p:spPr>
          <a:xfrm>
            <a:off x="7023463" y="163449"/>
            <a:ext cx="5007428" cy="6609321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21046" y="194273"/>
            <a:ext cx="591709" cy="6578497"/>
            <a:chOff x="21046" y="194273"/>
            <a:chExt cx="591709" cy="6578497"/>
          </a:xfrm>
        </p:grpSpPr>
        <p:sp>
          <p:nvSpPr>
            <p:cNvPr id="3" name="Arco de bloque 2"/>
            <p:cNvSpPr/>
            <p:nvPr/>
          </p:nvSpPr>
          <p:spPr>
            <a:xfrm>
              <a:off x="51052" y="194273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Arco de bloque 35"/>
            <p:cNvSpPr/>
            <p:nvPr/>
          </p:nvSpPr>
          <p:spPr>
            <a:xfrm>
              <a:off x="36013" y="790436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Arco de bloque 37"/>
            <p:cNvSpPr/>
            <p:nvPr/>
          </p:nvSpPr>
          <p:spPr>
            <a:xfrm>
              <a:off x="36521" y="1386599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Arco de bloque 38"/>
            <p:cNvSpPr/>
            <p:nvPr/>
          </p:nvSpPr>
          <p:spPr>
            <a:xfrm>
              <a:off x="36012" y="2033477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Arco de bloque 40"/>
            <p:cNvSpPr/>
            <p:nvPr/>
          </p:nvSpPr>
          <p:spPr>
            <a:xfrm>
              <a:off x="35063" y="2694918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Arco de bloque 47"/>
            <p:cNvSpPr/>
            <p:nvPr/>
          </p:nvSpPr>
          <p:spPr>
            <a:xfrm>
              <a:off x="34114" y="3335568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rco de bloque 48"/>
            <p:cNvSpPr/>
            <p:nvPr/>
          </p:nvSpPr>
          <p:spPr>
            <a:xfrm>
              <a:off x="34113" y="3931731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Arco de bloque 49"/>
            <p:cNvSpPr/>
            <p:nvPr/>
          </p:nvSpPr>
          <p:spPr>
            <a:xfrm>
              <a:off x="34112" y="4586328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Arco de bloque 50"/>
            <p:cNvSpPr/>
            <p:nvPr/>
          </p:nvSpPr>
          <p:spPr>
            <a:xfrm>
              <a:off x="21046" y="5227770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34109" y="5789733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Arco de bloque 53"/>
            <p:cNvSpPr/>
            <p:nvPr/>
          </p:nvSpPr>
          <p:spPr>
            <a:xfrm>
              <a:off x="34109" y="6367215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97" y="807888"/>
            <a:ext cx="9426157" cy="2108153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800" y="3448729"/>
            <a:ext cx="2254751" cy="2212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uadroTexto 8"/>
          <p:cNvSpPr txBox="1"/>
          <p:nvPr/>
        </p:nvSpPr>
        <p:spPr>
          <a:xfrm>
            <a:off x="3000585" y="5948286"/>
            <a:ext cx="6228660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SALA 5 A-2021-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73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32" y="3016607"/>
            <a:ext cx="3720387" cy="39624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1" y="2987668"/>
            <a:ext cx="3962400" cy="39624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052" y="3919086"/>
            <a:ext cx="4604899" cy="294608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1391" y="-35735"/>
            <a:ext cx="4329246" cy="39624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8991" y="-40486"/>
            <a:ext cx="3962400" cy="39624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409" y="-45238"/>
            <a:ext cx="3962400" cy="3962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134644" y="68671"/>
            <a:ext cx="5930537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48046" y="84908"/>
            <a:ext cx="5796642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6152603" y="9014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5710644" y="89799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5710644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710641" y="3425688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615260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6152603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5710642" y="28013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158041" y="279775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571064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6152054" y="34218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5705735" y="4043136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6152054" y="4043242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6152053" y="470172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5699204" y="531531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5708995" y="47046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6152051" y="589060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6152052" y="5321300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6152051" y="64599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5705735" y="646529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5710645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152603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 50"/>
          <p:cNvSpPr/>
          <p:nvPr/>
        </p:nvSpPr>
        <p:spPr>
          <a:xfrm>
            <a:off x="5718528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ángulo 51"/>
          <p:cNvSpPr/>
          <p:nvPr/>
        </p:nvSpPr>
        <p:spPr>
          <a:xfrm>
            <a:off x="6160486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ángulo 54"/>
          <p:cNvSpPr/>
          <p:nvPr/>
        </p:nvSpPr>
        <p:spPr>
          <a:xfrm>
            <a:off x="5692686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55"/>
          <p:cNvSpPr/>
          <p:nvPr/>
        </p:nvSpPr>
        <p:spPr>
          <a:xfrm>
            <a:off x="6134644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ángulo 58"/>
          <p:cNvSpPr/>
          <p:nvPr/>
        </p:nvSpPr>
        <p:spPr>
          <a:xfrm>
            <a:off x="5695105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59"/>
          <p:cNvSpPr/>
          <p:nvPr/>
        </p:nvSpPr>
        <p:spPr>
          <a:xfrm>
            <a:off x="6137063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ángulo 62"/>
          <p:cNvSpPr/>
          <p:nvPr/>
        </p:nvSpPr>
        <p:spPr>
          <a:xfrm>
            <a:off x="5705735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ángulo 63"/>
          <p:cNvSpPr/>
          <p:nvPr/>
        </p:nvSpPr>
        <p:spPr>
          <a:xfrm>
            <a:off x="6147693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ángulo 66"/>
          <p:cNvSpPr/>
          <p:nvPr/>
        </p:nvSpPr>
        <p:spPr>
          <a:xfrm>
            <a:off x="5701113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ángulo 67"/>
          <p:cNvSpPr/>
          <p:nvPr/>
        </p:nvSpPr>
        <p:spPr>
          <a:xfrm>
            <a:off x="6143071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ángulo 70"/>
          <p:cNvSpPr/>
          <p:nvPr/>
        </p:nvSpPr>
        <p:spPr>
          <a:xfrm>
            <a:off x="5709524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ángulo 71"/>
          <p:cNvSpPr/>
          <p:nvPr/>
        </p:nvSpPr>
        <p:spPr>
          <a:xfrm>
            <a:off x="6151482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ángulo 74"/>
          <p:cNvSpPr/>
          <p:nvPr/>
        </p:nvSpPr>
        <p:spPr>
          <a:xfrm>
            <a:off x="5692686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ángulo 75"/>
          <p:cNvSpPr/>
          <p:nvPr/>
        </p:nvSpPr>
        <p:spPr>
          <a:xfrm>
            <a:off x="6134644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ángulo 78"/>
          <p:cNvSpPr/>
          <p:nvPr/>
        </p:nvSpPr>
        <p:spPr>
          <a:xfrm>
            <a:off x="5701113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 79"/>
          <p:cNvSpPr/>
          <p:nvPr/>
        </p:nvSpPr>
        <p:spPr>
          <a:xfrm>
            <a:off x="6143071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ángulo 82"/>
          <p:cNvSpPr/>
          <p:nvPr/>
        </p:nvSpPr>
        <p:spPr>
          <a:xfrm>
            <a:off x="5698105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ángulo 83"/>
          <p:cNvSpPr/>
          <p:nvPr/>
        </p:nvSpPr>
        <p:spPr>
          <a:xfrm>
            <a:off x="6140063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upo 91"/>
          <p:cNvGrpSpPr/>
          <p:nvPr/>
        </p:nvGrpSpPr>
        <p:grpSpPr>
          <a:xfrm>
            <a:off x="5715545" y="89732"/>
            <a:ext cx="627015" cy="6696294"/>
            <a:chOff x="5715545" y="89732"/>
            <a:chExt cx="627015" cy="6696294"/>
          </a:xfrm>
        </p:grpSpPr>
        <p:sp>
          <p:nvSpPr>
            <p:cNvPr id="47" name="Arco de bloque 46"/>
            <p:cNvSpPr/>
            <p:nvPr/>
          </p:nvSpPr>
          <p:spPr>
            <a:xfrm>
              <a:off x="5734855" y="8973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5742738" y="72451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co de bloque 56"/>
            <p:cNvSpPr/>
            <p:nvPr/>
          </p:nvSpPr>
          <p:spPr>
            <a:xfrm>
              <a:off x="5716896" y="570543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co de bloque 60"/>
            <p:cNvSpPr/>
            <p:nvPr/>
          </p:nvSpPr>
          <p:spPr>
            <a:xfrm>
              <a:off x="5719315" y="514782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Arco de bloque 64"/>
            <p:cNvSpPr/>
            <p:nvPr/>
          </p:nvSpPr>
          <p:spPr>
            <a:xfrm>
              <a:off x="5729945" y="132568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co de bloque 68"/>
            <p:cNvSpPr/>
            <p:nvPr/>
          </p:nvSpPr>
          <p:spPr>
            <a:xfrm>
              <a:off x="5725323" y="386877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Arco de bloque 72"/>
            <p:cNvSpPr/>
            <p:nvPr/>
          </p:nvSpPr>
          <p:spPr>
            <a:xfrm>
              <a:off x="5733734" y="198253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co de bloque 76"/>
            <p:cNvSpPr/>
            <p:nvPr/>
          </p:nvSpPr>
          <p:spPr>
            <a:xfrm>
              <a:off x="5716896" y="324576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Arco de bloque 80"/>
            <p:cNvSpPr/>
            <p:nvPr/>
          </p:nvSpPr>
          <p:spPr>
            <a:xfrm>
              <a:off x="5725323" y="2613709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Arco de bloque 84"/>
            <p:cNvSpPr/>
            <p:nvPr/>
          </p:nvSpPr>
          <p:spPr>
            <a:xfrm>
              <a:off x="5722315" y="451696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1" name="Grupo 90"/>
            <p:cNvGrpSpPr/>
            <p:nvPr/>
          </p:nvGrpSpPr>
          <p:grpSpPr>
            <a:xfrm>
              <a:off x="5715545" y="6272470"/>
              <a:ext cx="627015" cy="513556"/>
              <a:chOff x="5715545" y="6272470"/>
              <a:chExt cx="627015" cy="513556"/>
            </a:xfrm>
          </p:grpSpPr>
          <p:sp>
            <p:nvSpPr>
              <p:cNvPr id="87" name="Rectángulo 86"/>
              <p:cNvSpPr/>
              <p:nvPr/>
            </p:nvSpPr>
            <p:spPr>
              <a:xfrm>
                <a:off x="5715545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ángulo 87"/>
              <p:cNvSpPr/>
              <p:nvPr/>
            </p:nvSpPr>
            <p:spPr>
              <a:xfrm>
                <a:off x="6157503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o de bloque 88"/>
              <p:cNvSpPr/>
              <p:nvPr/>
            </p:nvSpPr>
            <p:spPr>
              <a:xfrm>
                <a:off x="5739755" y="6272470"/>
                <a:ext cx="574765" cy="513556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0" name="CuadroTexto 89"/>
          <p:cNvSpPr txBox="1"/>
          <p:nvPr/>
        </p:nvSpPr>
        <p:spPr>
          <a:xfrm>
            <a:off x="7937030" y="68672"/>
            <a:ext cx="885550" cy="670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201" y="141724"/>
            <a:ext cx="2573786" cy="322309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812" y="194128"/>
            <a:ext cx="2789709" cy="302737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571" y="3364819"/>
            <a:ext cx="2451575" cy="329735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854" y="3292413"/>
            <a:ext cx="2632607" cy="3291284"/>
          </a:xfrm>
          <a:prstGeom prst="rect">
            <a:avLst/>
          </a:prstGeom>
        </p:spPr>
      </p:pic>
      <p:pic>
        <p:nvPicPr>
          <p:cNvPr id="74" name="Imagen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854" y="202612"/>
            <a:ext cx="5281924" cy="311455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9219" y="3194865"/>
            <a:ext cx="2989429" cy="352900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462" y="3321155"/>
            <a:ext cx="2794048" cy="326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97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32" y="3016607"/>
            <a:ext cx="3720387" cy="39624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1" y="2987668"/>
            <a:ext cx="3962400" cy="39624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052" y="3919086"/>
            <a:ext cx="4604899" cy="294608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1391" y="-35735"/>
            <a:ext cx="4329246" cy="39624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8991" y="-40486"/>
            <a:ext cx="3962400" cy="39624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409" y="-45238"/>
            <a:ext cx="3962400" cy="3962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169807" y="97843"/>
            <a:ext cx="5930537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48046" y="84908"/>
            <a:ext cx="5796642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6152603" y="9014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5710644" y="89799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5710644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710641" y="3425688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615260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6152603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5710642" y="28013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158041" y="279775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571064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6152054" y="34218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5705735" y="4043136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6152054" y="4043242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6152053" y="470172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5699204" y="531531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5708995" y="47046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6152051" y="589060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6152052" y="5321300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6152051" y="64599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5705735" y="646529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5710645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152603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 50"/>
          <p:cNvSpPr/>
          <p:nvPr/>
        </p:nvSpPr>
        <p:spPr>
          <a:xfrm>
            <a:off x="5718528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ángulo 51"/>
          <p:cNvSpPr/>
          <p:nvPr/>
        </p:nvSpPr>
        <p:spPr>
          <a:xfrm>
            <a:off x="6160486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ángulo 54"/>
          <p:cNvSpPr/>
          <p:nvPr/>
        </p:nvSpPr>
        <p:spPr>
          <a:xfrm>
            <a:off x="5692686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55"/>
          <p:cNvSpPr/>
          <p:nvPr/>
        </p:nvSpPr>
        <p:spPr>
          <a:xfrm>
            <a:off x="6134644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ángulo 58"/>
          <p:cNvSpPr/>
          <p:nvPr/>
        </p:nvSpPr>
        <p:spPr>
          <a:xfrm>
            <a:off x="5695105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59"/>
          <p:cNvSpPr/>
          <p:nvPr/>
        </p:nvSpPr>
        <p:spPr>
          <a:xfrm>
            <a:off x="6137063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ángulo 62"/>
          <p:cNvSpPr/>
          <p:nvPr/>
        </p:nvSpPr>
        <p:spPr>
          <a:xfrm>
            <a:off x="5705735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ángulo 63"/>
          <p:cNvSpPr/>
          <p:nvPr/>
        </p:nvSpPr>
        <p:spPr>
          <a:xfrm>
            <a:off x="6147693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ángulo 66"/>
          <p:cNvSpPr/>
          <p:nvPr/>
        </p:nvSpPr>
        <p:spPr>
          <a:xfrm>
            <a:off x="5701113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ángulo 67"/>
          <p:cNvSpPr/>
          <p:nvPr/>
        </p:nvSpPr>
        <p:spPr>
          <a:xfrm>
            <a:off x="6143071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ángulo 70"/>
          <p:cNvSpPr/>
          <p:nvPr/>
        </p:nvSpPr>
        <p:spPr>
          <a:xfrm>
            <a:off x="5709524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ángulo 71"/>
          <p:cNvSpPr/>
          <p:nvPr/>
        </p:nvSpPr>
        <p:spPr>
          <a:xfrm>
            <a:off x="6151482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ángulo 74"/>
          <p:cNvSpPr/>
          <p:nvPr/>
        </p:nvSpPr>
        <p:spPr>
          <a:xfrm>
            <a:off x="5692686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ángulo 75"/>
          <p:cNvSpPr/>
          <p:nvPr/>
        </p:nvSpPr>
        <p:spPr>
          <a:xfrm>
            <a:off x="6134644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ángulo 78"/>
          <p:cNvSpPr/>
          <p:nvPr/>
        </p:nvSpPr>
        <p:spPr>
          <a:xfrm>
            <a:off x="5701113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 79"/>
          <p:cNvSpPr/>
          <p:nvPr/>
        </p:nvSpPr>
        <p:spPr>
          <a:xfrm>
            <a:off x="6143071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ángulo 82"/>
          <p:cNvSpPr/>
          <p:nvPr/>
        </p:nvSpPr>
        <p:spPr>
          <a:xfrm>
            <a:off x="5698105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ángulo 83"/>
          <p:cNvSpPr/>
          <p:nvPr/>
        </p:nvSpPr>
        <p:spPr>
          <a:xfrm>
            <a:off x="6140063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upo 91"/>
          <p:cNvGrpSpPr/>
          <p:nvPr/>
        </p:nvGrpSpPr>
        <p:grpSpPr>
          <a:xfrm>
            <a:off x="5715545" y="89732"/>
            <a:ext cx="627015" cy="6696294"/>
            <a:chOff x="5715545" y="89732"/>
            <a:chExt cx="627015" cy="6696294"/>
          </a:xfrm>
        </p:grpSpPr>
        <p:sp>
          <p:nvSpPr>
            <p:cNvPr id="47" name="Arco de bloque 46"/>
            <p:cNvSpPr/>
            <p:nvPr/>
          </p:nvSpPr>
          <p:spPr>
            <a:xfrm>
              <a:off x="5734855" y="8973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5742738" y="72451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co de bloque 56"/>
            <p:cNvSpPr/>
            <p:nvPr/>
          </p:nvSpPr>
          <p:spPr>
            <a:xfrm>
              <a:off x="5716896" y="570543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co de bloque 60"/>
            <p:cNvSpPr/>
            <p:nvPr/>
          </p:nvSpPr>
          <p:spPr>
            <a:xfrm>
              <a:off x="5719315" y="514782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Arco de bloque 64"/>
            <p:cNvSpPr/>
            <p:nvPr/>
          </p:nvSpPr>
          <p:spPr>
            <a:xfrm>
              <a:off x="5729945" y="132568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co de bloque 68"/>
            <p:cNvSpPr/>
            <p:nvPr/>
          </p:nvSpPr>
          <p:spPr>
            <a:xfrm>
              <a:off x="5725323" y="386877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Arco de bloque 72"/>
            <p:cNvSpPr/>
            <p:nvPr/>
          </p:nvSpPr>
          <p:spPr>
            <a:xfrm>
              <a:off x="5733734" y="198253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co de bloque 76"/>
            <p:cNvSpPr/>
            <p:nvPr/>
          </p:nvSpPr>
          <p:spPr>
            <a:xfrm>
              <a:off x="5716896" y="324576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Arco de bloque 80"/>
            <p:cNvSpPr/>
            <p:nvPr/>
          </p:nvSpPr>
          <p:spPr>
            <a:xfrm>
              <a:off x="5725323" y="2613709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Arco de bloque 84"/>
            <p:cNvSpPr/>
            <p:nvPr/>
          </p:nvSpPr>
          <p:spPr>
            <a:xfrm>
              <a:off x="5722315" y="451696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1" name="Grupo 90"/>
            <p:cNvGrpSpPr/>
            <p:nvPr/>
          </p:nvGrpSpPr>
          <p:grpSpPr>
            <a:xfrm>
              <a:off x="5715545" y="6272470"/>
              <a:ext cx="627015" cy="513556"/>
              <a:chOff x="5715545" y="6272470"/>
              <a:chExt cx="627015" cy="513556"/>
            </a:xfrm>
          </p:grpSpPr>
          <p:sp>
            <p:nvSpPr>
              <p:cNvPr id="87" name="Rectángulo 86"/>
              <p:cNvSpPr/>
              <p:nvPr/>
            </p:nvSpPr>
            <p:spPr>
              <a:xfrm>
                <a:off x="5715545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ángulo 87"/>
              <p:cNvSpPr/>
              <p:nvPr/>
            </p:nvSpPr>
            <p:spPr>
              <a:xfrm>
                <a:off x="6157503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o de bloque 88"/>
              <p:cNvSpPr/>
              <p:nvPr/>
            </p:nvSpPr>
            <p:spPr>
              <a:xfrm>
                <a:off x="5739755" y="6272470"/>
                <a:ext cx="574765" cy="513556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0" name="CuadroTexto 89"/>
          <p:cNvSpPr txBox="1"/>
          <p:nvPr/>
        </p:nvSpPr>
        <p:spPr>
          <a:xfrm>
            <a:off x="7937030" y="68672"/>
            <a:ext cx="885550" cy="670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50" y="390150"/>
            <a:ext cx="3686536" cy="114796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731" y="1620783"/>
            <a:ext cx="3406563" cy="506137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771" y="2364761"/>
            <a:ext cx="2613078" cy="415148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081" y="2292444"/>
            <a:ext cx="2788310" cy="4262653"/>
          </a:xfrm>
          <a:prstGeom prst="rect">
            <a:avLst/>
          </a:prstGeom>
        </p:spPr>
      </p:pic>
      <p:sp>
        <p:nvSpPr>
          <p:cNvPr id="36" name="Rectángulo 35"/>
          <p:cNvSpPr/>
          <p:nvPr/>
        </p:nvSpPr>
        <p:spPr>
          <a:xfrm>
            <a:off x="6235599" y="467247"/>
            <a:ext cx="46575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¡QUE LINDA NOTICIA!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747" y="472746"/>
            <a:ext cx="1592412" cy="181205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969" y="182294"/>
            <a:ext cx="1675267" cy="143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89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32" y="3016607"/>
            <a:ext cx="3720387" cy="39624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1" y="2987668"/>
            <a:ext cx="3962400" cy="39624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052" y="3919086"/>
            <a:ext cx="4604899" cy="294608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1391" y="-35735"/>
            <a:ext cx="4329246" cy="39624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8991" y="-40486"/>
            <a:ext cx="3962400" cy="39624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409" y="-45238"/>
            <a:ext cx="3962400" cy="3962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113417" y="84908"/>
            <a:ext cx="5930537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48046" y="84908"/>
            <a:ext cx="5796642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6152603" y="9014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5710644" y="89799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5710644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710641" y="3425688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615260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6152603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5710642" y="28013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158041" y="279775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571064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6152054" y="34218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5705735" y="4043136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6152054" y="4043242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6152053" y="470172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5699204" y="531531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5708995" y="47046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6152051" y="589060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6152052" y="5321300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6152051" y="64599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5705735" y="646529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5710645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152603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 50"/>
          <p:cNvSpPr/>
          <p:nvPr/>
        </p:nvSpPr>
        <p:spPr>
          <a:xfrm>
            <a:off x="5718528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ángulo 51"/>
          <p:cNvSpPr/>
          <p:nvPr/>
        </p:nvSpPr>
        <p:spPr>
          <a:xfrm>
            <a:off x="6160486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ángulo 54"/>
          <p:cNvSpPr/>
          <p:nvPr/>
        </p:nvSpPr>
        <p:spPr>
          <a:xfrm>
            <a:off x="5692686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55"/>
          <p:cNvSpPr/>
          <p:nvPr/>
        </p:nvSpPr>
        <p:spPr>
          <a:xfrm>
            <a:off x="6134644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ángulo 58"/>
          <p:cNvSpPr/>
          <p:nvPr/>
        </p:nvSpPr>
        <p:spPr>
          <a:xfrm>
            <a:off x="5695105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59"/>
          <p:cNvSpPr/>
          <p:nvPr/>
        </p:nvSpPr>
        <p:spPr>
          <a:xfrm>
            <a:off x="6137063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ángulo 62"/>
          <p:cNvSpPr/>
          <p:nvPr/>
        </p:nvSpPr>
        <p:spPr>
          <a:xfrm>
            <a:off x="5705735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ángulo 63"/>
          <p:cNvSpPr/>
          <p:nvPr/>
        </p:nvSpPr>
        <p:spPr>
          <a:xfrm>
            <a:off x="6147693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ángulo 66"/>
          <p:cNvSpPr/>
          <p:nvPr/>
        </p:nvSpPr>
        <p:spPr>
          <a:xfrm>
            <a:off x="5701113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ángulo 67"/>
          <p:cNvSpPr/>
          <p:nvPr/>
        </p:nvSpPr>
        <p:spPr>
          <a:xfrm>
            <a:off x="6143071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ángulo 70"/>
          <p:cNvSpPr/>
          <p:nvPr/>
        </p:nvSpPr>
        <p:spPr>
          <a:xfrm>
            <a:off x="5709524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ángulo 71"/>
          <p:cNvSpPr/>
          <p:nvPr/>
        </p:nvSpPr>
        <p:spPr>
          <a:xfrm>
            <a:off x="6151482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ángulo 74"/>
          <p:cNvSpPr/>
          <p:nvPr/>
        </p:nvSpPr>
        <p:spPr>
          <a:xfrm>
            <a:off x="5692686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ángulo 75"/>
          <p:cNvSpPr/>
          <p:nvPr/>
        </p:nvSpPr>
        <p:spPr>
          <a:xfrm>
            <a:off x="6134644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ángulo 78"/>
          <p:cNvSpPr/>
          <p:nvPr/>
        </p:nvSpPr>
        <p:spPr>
          <a:xfrm>
            <a:off x="5701113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 79"/>
          <p:cNvSpPr/>
          <p:nvPr/>
        </p:nvSpPr>
        <p:spPr>
          <a:xfrm>
            <a:off x="6143071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ángulo 82"/>
          <p:cNvSpPr/>
          <p:nvPr/>
        </p:nvSpPr>
        <p:spPr>
          <a:xfrm>
            <a:off x="5698105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ángulo 83"/>
          <p:cNvSpPr/>
          <p:nvPr/>
        </p:nvSpPr>
        <p:spPr>
          <a:xfrm>
            <a:off x="6140063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upo 91"/>
          <p:cNvGrpSpPr/>
          <p:nvPr/>
        </p:nvGrpSpPr>
        <p:grpSpPr>
          <a:xfrm>
            <a:off x="5715545" y="89732"/>
            <a:ext cx="627015" cy="6696294"/>
            <a:chOff x="5715545" y="89732"/>
            <a:chExt cx="627015" cy="6696294"/>
          </a:xfrm>
        </p:grpSpPr>
        <p:sp>
          <p:nvSpPr>
            <p:cNvPr id="47" name="Arco de bloque 46"/>
            <p:cNvSpPr/>
            <p:nvPr/>
          </p:nvSpPr>
          <p:spPr>
            <a:xfrm>
              <a:off x="5734855" y="8973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5742738" y="72451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co de bloque 56"/>
            <p:cNvSpPr/>
            <p:nvPr/>
          </p:nvSpPr>
          <p:spPr>
            <a:xfrm>
              <a:off x="5716896" y="570543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co de bloque 60"/>
            <p:cNvSpPr/>
            <p:nvPr/>
          </p:nvSpPr>
          <p:spPr>
            <a:xfrm>
              <a:off x="5719315" y="514782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Arco de bloque 64"/>
            <p:cNvSpPr/>
            <p:nvPr/>
          </p:nvSpPr>
          <p:spPr>
            <a:xfrm>
              <a:off x="5729945" y="132568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co de bloque 68"/>
            <p:cNvSpPr/>
            <p:nvPr/>
          </p:nvSpPr>
          <p:spPr>
            <a:xfrm>
              <a:off x="5725323" y="386877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Arco de bloque 72"/>
            <p:cNvSpPr/>
            <p:nvPr/>
          </p:nvSpPr>
          <p:spPr>
            <a:xfrm>
              <a:off x="5733734" y="198253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co de bloque 76"/>
            <p:cNvSpPr/>
            <p:nvPr/>
          </p:nvSpPr>
          <p:spPr>
            <a:xfrm>
              <a:off x="5716896" y="324576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Arco de bloque 80"/>
            <p:cNvSpPr/>
            <p:nvPr/>
          </p:nvSpPr>
          <p:spPr>
            <a:xfrm>
              <a:off x="5725323" y="2613709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Arco de bloque 84"/>
            <p:cNvSpPr/>
            <p:nvPr/>
          </p:nvSpPr>
          <p:spPr>
            <a:xfrm>
              <a:off x="5722315" y="451696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1" name="Grupo 90"/>
            <p:cNvGrpSpPr/>
            <p:nvPr/>
          </p:nvGrpSpPr>
          <p:grpSpPr>
            <a:xfrm>
              <a:off x="5715545" y="6272470"/>
              <a:ext cx="627015" cy="513556"/>
              <a:chOff x="5715545" y="6272470"/>
              <a:chExt cx="627015" cy="513556"/>
            </a:xfrm>
          </p:grpSpPr>
          <p:sp>
            <p:nvSpPr>
              <p:cNvPr id="87" name="Rectángulo 86"/>
              <p:cNvSpPr/>
              <p:nvPr/>
            </p:nvSpPr>
            <p:spPr>
              <a:xfrm>
                <a:off x="5715545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ángulo 87"/>
              <p:cNvSpPr/>
              <p:nvPr/>
            </p:nvSpPr>
            <p:spPr>
              <a:xfrm>
                <a:off x="6157503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o de bloque 88"/>
              <p:cNvSpPr/>
              <p:nvPr/>
            </p:nvSpPr>
            <p:spPr>
              <a:xfrm>
                <a:off x="5739755" y="6272470"/>
                <a:ext cx="574765" cy="513556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0" name="CuadroTexto 89"/>
          <p:cNvSpPr txBox="1"/>
          <p:nvPr/>
        </p:nvSpPr>
        <p:spPr>
          <a:xfrm>
            <a:off x="7937030" y="68672"/>
            <a:ext cx="885550" cy="670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7" y="187829"/>
            <a:ext cx="4745900" cy="62720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20" y="244683"/>
            <a:ext cx="5045843" cy="125505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128" y="1625554"/>
            <a:ext cx="4759541" cy="499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42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32" y="3016607"/>
            <a:ext cx="3720387" cy="39624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1" y="2987668"/>
            <a:ext cx="3962400" cy="39624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052" y="3919086"/>
            <a:ext cx="4604899" cy="294608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1391" y="-35735"/>
            <a:ext cx="4329246" cy="39624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8991" y="-40486"/>
            <a:ext cx="3962400" cy="39624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409" y="-45238"/>
            <a:ext cx="3962400" cy="3962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102278" y="84908"/>
            <a:ext cx="5930537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48046" y="84908"/>
            <a:ext cx="5796642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6152603" y="9014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5710644" y="89799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5710644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710641" y="3425688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615260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6152603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5710642" y="28013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158041" y="279775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571064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6152054" y="34218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5705735" y="4043136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6152054" y="4043242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6152053" y="470172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5699204" y="531531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5708995" y="47046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6152051" y="589060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6152052" y="5321300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6152051" y="64599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5705735" y="646529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5710645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152603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 50"/>
          <p:cNvSpPr/>
          <p:nvPr/>
        </p:nvSpPr>
        <p:spPr>
          <a:xfrm>
            <a:off x="5718528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ángulo 51"/>
          <p:cNvSpPr/>
          <p:nvPr/>
        </p:nvSpPr>
        <p:spPr>
          <a:xfrm>
            <a:off x="6160486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ángulo 54"/>
          <p:cNvSpPr/>
          <p:nvPr/>
        </p:nvSpPr>
        <p:spPr>
          <a:xfrm>
            <a:off x="5692686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55"/>
          <p:cNvSpPr/>
          <p:nvPr/>
        </p:nvSpPr>
        <p:spPr>
          <a:xfrm>
            <a:off x="6134644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ángulo 58"/>
          <p:cNvSpPr/>
          <p:nvPr/>
        </p:nvSpPr>
        <p:spPr>
          <a:xfrm>
            <a:off x="5695105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59"/>
          <p:cNvSpPr/>
          <p:nvPr/>
        </p:nvSpPr>
        <p:spPr>
          <a:xfrm>
            <a:off x="6137063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ángulo 62"/>
          <p:cNvSpPr/>
          <p:nvPr/>
        </p:nvSpPr>
        <p:spPr>
          <a:xfrm>
            <a:off x="5705735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ángulo 63"/>
          <p:cNvSpPr/>
          <p:nvPr/>
        </p:nvSpPr>
        <p:spPr>
          <a:xfrm>
            <a:off x="6147693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ángulo 66"/>
          <p:cNvSpPr/>
          <p:nvPr/>
        </p:nvSpPr>
        <p:spPr>
          <a:xfrm>
            <a:off x="5701113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ángulo 67"/>
          <p:cNvSpPr/>
          <p:nvPr/>
        </p:nvSpPr>
        <p:spPr>
          <a:xfrm>
            <a:off x="6143071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ángulo 70"/>
          <p:cNvSpPr/>
          <p:nvPr/>
        </p:nvSpPr>
        <p:spPr>
          <a:xfrm>
            <a:off x="5709524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ángulo 71"/>
          <p:cNvSpPr/>
          <p:nvPr/>
        </p:nvSpPr>
        <p:spPr>
          <a:xfrm>
            <a:off x="6151482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ángulo 74"/>
          <p:cNvSpPr/>
          <p:nvPr/>
        </p:nvSpPr>
        <p:spPr>
          <a:xfrm>
            <a:off x="5692686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ángulo 75"/>
          <p:cNvSpPr/>
          <p:nvPr/>
        </p:nvSpPr>
        <p:spPr>
          <a:xfrm>
            <a:off x="6134644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ángulo 78"/>
          <p:cNvSpPr/>
          <p:nvPr/>
        </p:nvSpPr>
        <p:spPr>
          <a:xfrm>
            <a:off x="5701113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 79"/>
          <p:cNvSpPr/>
          <p:nvPr/>
        </p:nvSpPr>
        <p:spPr>
          <a:xfrm>
            <a:off x="6143071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ángulo 82"/>
          <p:cNvSpPr/>
          <p:nvPr/>
        </p:nvSpPr>
        <p:spPr>
          <a:xfrm>
            <a:off x="5698105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ángulo 83"/>
          <p:cNvSpPr/>
          <p:nvPr/>
        </p:nvSpPr>
        <p:spPr>
          <a:xfrm>
            <a:off x="6140063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upo 91"/>
          <p:cNvGrpSpPr/>
          <p:nvPr/>
        </p:nvGrpSpPr>
        <p:grpSpPr>
          <a:xfrm>
            <a:off x="5715545" y="89732"/>
            <a:ext cx="627015" cy="6696294"/>
            <a:chOff x="5715545" y="89732"/>
            <a:chExt cx="627015" cy="6696294"/>
          </a:xfrm>
        </p:grpSpPr>
        <p:sp>
          <p:nvSpPr>
            <p:cNvPr id="47" name="Arco de bloque 46"/>
            <p:cNvSpPr/>
            <p:nvPr/>
          </p:nvSpPr>
          <p:spPr>
            <a:xfrm>
              <a:off x="5734855" y="8973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5742738" y="72451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co de bloque 56"/>
            <p:cNvSpPr/>
            <p:nvPr/>
          </p:nvSpPr>
          <p:spPr>
            <a:xfrm>
              <a:off x="5716896" y="570543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co de bloque 60"/>
            <p:cNvSpPr/>
            <p:nvPr/>
          </p:nvSpPr>
          <p:spPr>
            <a:xfrm>
              <a:off x="5719315" y="514782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Arco de bloque 64"/>
            <p:cNvSpPr/>
            <p:nvPr/>
          </p:nvSpPr>
          <p:spPr>
            <a:xfrm>
              <a:off x="5729945" y="132568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co de bloque 68"/>
            <p:cNvSpPr/>
            <p:nvPr/>
          </p:nvSpPr>
          <p:spPr>
            <a:xfrm>
              <a:off x="5725323" y="386877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Arco de bloque 72"/>
            <p:cNvSpPr/>
            <p:nvPr/>
          </p:nvSpPr>
          <p:spPr>
            <a:xfrm>
              <a:off x="5733734" y="198253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co de bloque 76"/>
            <p:cNvSpPr/>
            <p:nvPr/>
          </p:nvSpPr>
          <p:spPr>
            <a:xfrm>
              <a:off x="5716896" y="324576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Arco de bloque 80"/>
            <p:cNvSpPr/>
            <p:nvPr/>
          </p:nvSpPr>
          <p:spPr>
            <a:xfrm>
              <a:off x="5725323" y="2613709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Arco de bloque 84"/>
            <p:cNvSpPr/>
            <p:nvPr/>
          </p:nvSpPr>
          <p:spPr>
            <a:xfrm>
              <a:off x="5722315" y="451696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1" name="Grupo 90"/>
            <p:cNvGrpSpPr/>
            <p:nvPr/>
          </p:nvGrpSpPr>
          <p:grpSpPr>
            <a:xfrm>
              <a:off x="5715545" y="6272470"/>
              <a:ext cx="627015" cy="513556"/>
              <a:chOff x="5715545" y="6272470"/>
              <a:chExt cx="627015" cy="513556"/>
            </a:xfrm>
          </p:grpSpPr>
          <p:sp>
            <p:nvSpPr>
              <p:cNvPr id="87" name="Rectángulo 86"/>
              <p:cNvSpPr/>
              <p:nvPr/>
            </p:nvSpPr>
            <p:spPr>
              <a:xfrm>
                <a:off x="5715545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ángulo 87"/>
              <p:cNvSpPr/>
              <p:nvPr/>
            </p:nvSpPr>
            <p:spPr>
              <a:xfrm>
                <a:off x="6157503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o de bloque 88"/>
              <p:cNvSpPr/>
              <p:nvPr/>
            </p:nvSpPr>
            <p:spPr>
              <a:xfrm>
                <a:off x="5739755" y="6272470"/>
                <a:ext cx="574765" cy="513556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0" name="CuadroTexto 89"/>
          <p:cNvSpPr txBox="1"/>
          <p:nvPr/>
        </p:nvSpPr>
        <p:spPr>
          <a:xfrm>
            <a:off x="7937030" y="68672"/>
            <a:ext cx="885550" cy="670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5" y="293758"/>
            <a:ext cx="5229623" cy="337756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435" y="426112"/>
            <a:ext cx="2142744" cy="97840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884" y="3787706"/>
            <a:ext cx="4503403" cy="277944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340" y="1582818"/>
            <a:ext cx="5462145" cy="86946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977" y="2648886"/>
            <a:ext cx="2642199" cy="405482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229" y="2581549"/>
            <a:ext cx="2720116" cy="409173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472" y="16951"/>
            <a:ext cx="1551855" cy="155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14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32" y="3016607"/>
            <a:ext cx="3720387" cy="39624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1" y="2987668"/>
            <a:ext cx="3962400" cy="39624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052" y="3919086"/>
            <a:ext cx="4604899" cy="294608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1391" y="-35735"/>
            <a:ext cx="4329246" cy="39624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8991" y="-40486"/>
            <a:ext cx="3962400" cy="39624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409" y="-45238"/>
            <a:ext cx="3962400" cy="3962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113417" y="84908"/>
            <a:ext cx="5930537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48046" y="84908"/>
            <a:ext cx="5796642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6152603" y="9014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5710644" y="89799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5710644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710641" y="3425688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615260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6152603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5710642" y="28013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158041" y="279775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571064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6152054" y="34218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5705735" y="4043136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6152054" y="4043242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6152053" y="470172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5699204" y="531531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5708995" y="47046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6152051" y="589060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6152052" y="5321300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6152051" y="64599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5705735" y="646529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5710645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152603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 50"/>
          <p:cNvSpPr/>
          <p:nvPr/>
        </p:nvSpPr>
        <p:spPr>
          <a:xfrm>
            <a:off x="5718528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ángulo 51"/>
          <p:cNvSpPr/>
          <p:nvPr/>
        </p:nvSpPr>
        <p:spPr>
          <a:xfrm>
            <a:off x="6160486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ángulo 54"/>
          <p:cNvSpPr/>
          <p:nvPr/>
        </p:nvSpPr>
        <p:spPr>
          <a:xfrm>
            <a:off x="5692686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55"/>
          <p:cNvSpPr/>
          <p:nvPr/>
        </p:nvSpPr>
        <p:spPr>
          <a:xfrm>
            <a:off x="6134644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ángulo 58"/>
          <p:cNvSpPr/>
          <p:nvPr/>
        </p:nvSpPr>
        <p:spPr>
          <a:xfrm>
            <a:off x="5695105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59"/>
          <p:cNvSpPr/>
          <p:nvPr/>
        </p:nvSpPr>
        <p:spPr>
          <a:xfrm>
            <a:off x="6137063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ángulo 62"/>
          <p:cNvSpPr/>
          <p:nvPr/>
        </p:nvSpPr>
        <p:spPr>
          <a:xfrm>
            <a:off x="5705735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ángulo 63"/>
          <p:cNvSpPr/>
          <p:nvPr/>
        </p:nvSpPr>
        <p:spPr>
          <a:xfrm>
            <a:off x="6147693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ángulo 66"/>
          <p:cNvSpPr/>
          <p:nvPr/>
        </p:nvSpPr>
        <p:spPr>
          <a:xfrm>
            <a:off x="5701113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ángulo 67"/>
          <p:cNvSpPr/>
          <p:nvPr/>
        </p:nvSpPr>
        <p:spPr>
          <a:xfrm>
            <a:off x="6143071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ángulo 70"/>
          <p:cNvSpPr/>
          <p:nvPr/>
        </p:nvSpPr>
        <p:spPr>
          <a:xfrm>
            <a:off x="5709524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ángulo 71"/>
          <p:cNvSpPr/>
          <p:nvPr/>
        </p:nvSpPr>
        <p:spPr>
          <a:xfrm>
            <a:off x="6151482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ángulo 74"/>
          <p:cNvSpPr/>
          <p:nvPr/>
        </p:nvSpPr>
        <p:spPr>
          <a:xfrm>
            <a:off x="5692686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ángulo 75"/>
          <p:cNvSpPr/>
          <p:nvPr/>
        </p:nvSpPr>
        <p:spPr>
          <a:xfrm>
            <a:off x="6134644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ángulo 78"/>
          <p:cNvSpPr/>
          <p:nvPr/>
        </p:nvSpPr>
        <p:spPr>
          <a:xfrm>
            <a:off x="5701113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 79"/>
          <p:cNvSpPr/>
          <p:nvPr/>
        </p:nvSpPr>
        <p:spPr>
          <a:xfrm>
            <a:off x="6143071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ángulo 82"/>
          <p:cNvSpPr/>
          <p:nvPr/>
        </p:nvSpPr>
        <p:spPr>
          <a:xfrm>
            <a:off x="5698105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ángulo 83"/>
          <p:cNvSpPr/>
          <p:nvPr/>
        </p:nvSpPr>
        <p:spPr>
          <a:xfrm>
            <a:off x="6140063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upo 91"/>
          <p:cNvGrpSpPr/>
          <p:nvPr/>
        </p:nvGrpSpPr>
        <p:grpSpPr>
          <a:xfrm>
            <a:off x="5715545" y="89732"/>
            <a:ext cx="627015" cy="6696294"/>
            <a:chOff x="5715545" y="89732"/>
            <a:chExt cx="627015" cy="6696294"/>
          </a:xfrm>
        </p:grpSpPr>
        <p:sp>
          <p:nvSpPr>
            <p:cNvPr id="47" name="Arco de bloque 46"/>
            <p:cNvSpPr/>
            <p:nvPr/>
          </p:nvSpPr>
          <p:spPr>
            <a:xfrm>
              <a:off x="5734855" y="8973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5742738" y="72451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co de bloque 56"/>
            <p:cNvSpPr/>
            <p:nvPr/>
          </p:nvSpPr>
          <p:spPr>
            <a:xfrm>
              <a:off x="5716896" y="570543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co de bloque 60"/>
            <p:cNvSpPr/>
            <p:nvPr/>
          </p:nvSpPr>
          <p:spPr>
            <a:xfrm>
              <a:off x="5719315" y="514782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Arco de bloque 64"/>
            <p:cNvSpPr/>
            <p:nvPr/>
          </p:nvSpPr>
          <p:spPr>
            <a:xfrm>
              <a:off x="5729945" y="132568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co de bloque 68"/>
            <p:cNvSpPr/>
            <p:nvPr/>
          </p:nvSpPr>
          <p:spPr>
            <a:xfrm>
              <a:off x="5725323" y="386877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Arco de bloque 72"/>
            <p:cNvSpPr/>
            <p:nvPr/>
          </p:nvSpPr>
          <p:spPr>
            <a:xfrm>
              <a:off x="5733734" y="198253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co de bloque 76"/>
            <p:cNvSpPr/>
            <p:nvPr/>
          </p:nvSpPr>
          <p:spPr>
            <a:xfrm>
              <a:off x="5716896" y="324576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Arco de bloque 80"/>
            <p:cNvSpPr/>
            <p:nvPr/>
          </p:nvSpPr>
          <p:spPr>
            <a:xfrm>
              <a:off x="5725323" y="2613709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Arco de bloque 84"/>
            <p:cNvSpPr/>
            <p:nvPr/>
          </p:nvSpPr>
          <p:spPr>
            <a:xfrm>
              <a:off x="5722315" y="451696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1" name="Grupo 90"/>
            <p:cNvGrpSpPr/>
            <p:nvPr/>
          </p:nvGrpSpPr>
          <p:grpSpPr>
            <a:xfrm>
              <a:off x="5715545" y="6272470"/>
              <a:ext cx="627015" cy="513556"/>
              <a:chOff x="5715545" y="6272470"/>
              <a:chExt cx="627015" cy="513556"/>
            </a:xfrm>
          </p:grpSpPr>
          <p:sp>
            <p:nvSpPr>
              <p:cNvPr id="87" name="Rectángulo 86"/>
              <p:cNvSpPr/>
              <p:nvPr/>
            </p:nvSpPr>
            <p:spPr>
              <a:xfrm>
                <a:off x="5715545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ángulo 87"/>
              <p:cNvSpPr/>
              <p:nvPr/>
            </p:nvSpPr>
            <p:spPr>
              <a:xfrm>
                <a:off x="6157503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o de bloque 88"/>
              <p:cNvSpPr/>
              <p:nvPr/>
            </p:nvSpPr>
            <p:spPr>
              <a:xfrm>
                <a:off x="5739755" y="6272470"/>
                <a:ext cx="574765" cy="513556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0" name="CuadroTexto 89"/>
          <p:cNvSpPr txBox="1"/>
          <p:nvPr/>
        </p:nvSpPr>
        <p:spPr>
          <a:xfrm>
            <a:off x="7937030" y="68672"/>
            <a:ext cx="885550" cy="670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60" y="179324"/>
            <a:ext cx="5184479" cy="327934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34" y="267087"/>
            <a:ext cx="5489395" cy="331324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4" y="3377518"/>
            <a:ext cx="5130251" cy="3395573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6843528" y="4199564"/>
            <a:ext cx="20591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SACÁ TU</a:t>
            </a:r>
          </a:p>
          <a:p>
            <a:r>
              <a:rPr lang="es-ES" sz="2800" dirty="0"/>
              <a:t>ENTRADA NO TE LAS PIERDAS…</a:t>
            </a:r>
            <a:endParaRPr lang="en-US" sz="28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309" y="3981863"/>
            <a:ext cx="2556645" cy="255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41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32" y="3016607"/>
            <a:ext cx="3720387" cy="39624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1" y="2987668"/>
            <a:ext cx="3962400" cy="39624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052" y="3919086"/>
            <a:ext cx="4604899" cy="294608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1391" y="-35735"/>
            <a:ext cx="4329246" cy="39624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8991" y="-40486"/>
            <a:ext cx="3962400" cy="39624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409" y="-45238"/>
            <a:ext cx="3962400" cy="3962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113417" y="84908"/>
            <a:ext cx="5930537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48046" y="84908"/>
            <a:ext cx="5796642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6152603" y="9014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5710644" y="89799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5710644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710641" y="3425688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615260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6152603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5710642" y="28013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158041" y="279775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571064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6152054" y="34218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5705735" y="4043136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6152054" y="4043242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6152053" y="470172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5699204" y="531531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5708995" y="47046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6152051" y="589060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6152052" y="5321300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6152051" y="64599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5705735" y="646529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5710645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152603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 50"/>
          <p:cNvSpPr/>
          <p:nvPr/>
        </p:nvSpPr>
        <p:spPr>
          <a:xfrm>
            <a:off x="5718528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ángulo 51"/>
          <p:cNvSpPr/>
          <p:nvPr/>
        </p:nvSpPr>
        <p:spPr>
          <a:xfrm>
            <a:off x="6160486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ángulo 54"/>
          <p:cNvSpPr/>
          <p:nvPr/>
        </p:nvSpPr>
        <p:spPr>
          <a:xfrm>
            <a:off x="5692686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55"/>
          <p:cNvSpPr/>
          <p:nvPr/>
        </p:nvSpPr>
        <p:spPr>
          <a:xfrm>
            <a:off x="6134644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ángulo 58"/>
          <p:cNvSpPr/>
          <p:nvPr/>
        </p:nvSpPr>
        <p:spPr>
          <a:xfrm>
            <a:off x="5695105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59"/>
          <p:cNvSpPr/>
          <p:nvPr/>
        </p:nvSpPr>
        <p:spPr>
          <a:xfrm>
            <a:off x="6137063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ángulo 62"/>
          <p:cNvSpPr/>
          <p:nvPr/>
        </p:nvSpPr>
        <p:spPr>
          <a:xfrm>
            <a:off x="5705735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ángulo 63"/>
          <p:cNvSpPr/>
          <p:nvPr/>
        </p:nvSpPr>
        <p:spPr>
          <a:xfrm>
            <a:off x="6147693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ángulo 66"/>
          <p:cNvSpPr/>
          <p:nvPr/>
        </p:nvSpPr>
        <p:spPr>
          <a:xfrm>
            <a:off x="5701113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ángulo 67"/>
          <p:cNvSpPr/>
          <p:nvPr/>
        </p:nvSpPr>
        <p:spPr>
          <a:xfrm>
            <a:off x="6143071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ángulo 70"/>
          <p:cNvSpPr/>
          <p:nvPr/>
        </p:nvSpPr>
        <p:spPr>
          <a:xfrm>
            <a:off x="5709524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ángulo 71"/>
          <p:cNvSpPr/>
          <p:nvPr/>
        </p:nvSpPr>
        <p:spPr>
          <a:xfrm>
            <a:off x="6151482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ángulo 74"/>
          <p:cNvSpPr/>
          <p:nvPr/>
        </p:nvSpPr>
        <p:spPr>
          <a:xfrm>
            <a:off x="5692686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ángulo 75"/>
          <p:cNvSpPr/>
          <p:nvPr/>
        </p:nvSpPr>
        <p:spPr>
          <a:xfrm>
            <a:off x="6134644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ángulo 78"/>
          <p:cNvSpPr/>
          <p:nvPr/>
        </p:nvSpPr>
        <p:spPr>
          <a:xfrm>
            <a:off x="5701113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 79"/>
          <p:cNvSpPr/>
          <p:nvPr/>
        </p:nvSpPr>
        <p:spPr>
          <a:xfrm>
            <a:off x="6143071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ángulo 82"/>
          <p:cNvSpPr/>
          <p:nvPr/>
        </p:nvSpPr>
        <p:spPr>
          <a:xfrm>
            <a:off x="5698105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ángulo 83"/>
          <p:cNvSpPr/>
          <p:nvPr/>
        </p:nvSpPr>
        <p:spPr>
          <a:xfrm>
            <a:off x="6140063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upo 91"/>
          <p:cNvGrpSpPr/>
          <p:nvPr/>
        </p:nvGrpSpPr>
        <p:grpSpPr>
          <a:xfrm>
            <a:off x="5715545" y="89732"/>
            <a:ext cx="627015" cy="6696294"/>
            <a:chOff x="5715545" y="89732"/>
            <a:chExt cx="627015" cy="6696294"/>
          </a:xfrm>
        </p:grpSpPr>
        <p:sp>
          <p:nvSpPr>
            <p:cNvPr id="47" name="Arco de bloque 46"/>
            <p:cNvSpPr/>
            <p:nvPr/>
          </p:nvSpPr>
          <p:spPr>
            <a:xfrm>
              <a:off x="5734855" y="8973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5742738" y="72451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co de bloque 56"/>
            <p:cNvSpPr/>
            <p:nvPr/>
          </p:nvSpPr>
          <p:spPr>
            <a:xfrm>
              <a:off x="5716896" y="570543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co de bloque 60"/>
            <p:cNvSpPr/>
            <p:nvPr/>
          </p:nvSpPr>
          <p:spPr>
            <a:xfrm>
              <a:off x="5719315" y="514782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Arco de bloque 64"/>
            <p:cNvSpPr/>
            <p:nvPr/>
          </p:nvSpPr>
          <p:spPr>
            <a:xfrm>
              <a:off x="5729945" y="132568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co de bloque 68"/>
            <p:cNvSpPr/>
            <p:nvPr/>
          </p:nvSpPr>
          <p:spPr>
            <a:xfrm>
              <a:off x="5725323" y="386877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Arco de bloque 72"/>
            <p:cNvSpPr/>
            <p:nvPr/>
          </p:nvSpPr>
          <p:spPr>
            <a:xfrm>
              <a:off x="5733734" y="198253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co de bloque 76"/>
            <p:cNvSpPr/>
            <p:nvPr/>
          </p:nvSpPr>
          <p:spPr>
            <a:xfrm>
              <a:off x="5716896" y="324576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Arco de bloque 80"/>
            <p:cNvSpPr/>
            <p:nvPr/>
          </p:nvSpPr>
          <p:spPr>
            <a:xfrm>
              <a:off x="5725323" y="2613709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Arco de bloque 84"/>
            <p:cNvSpPr/>
            <p:nvPr/>
          </p:nvSpPr>
          <p:spPr>
            <a:xfrm>
              <a:off x="5722315" y="451696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1" name="Grupo 90"/>
            <p:cNvGrpSpPr/>
            <p:nvPr/>
          </p:nvGrpSpPr>
          <p:grpSpPr>
            <a:xfrm>
              <a:off x="5715545" y="6272470"/>
              <a:ext cx="627015" cy="513556"/>
              <a:chOff x="5715545" y="6272470"/>
              <a:chExt cx="627015" cy="513556"/>
            </a:xfrm>
          </p:grpSpPr>
          <p:sp>
            <p:nvSpPr>
              <p:cNvPr id="87" name="Rectángulo 86"/>
              <p:cNvSpPr/>
              <p:nvPr/>
            </p:nvSpPr>
            <p:spPr>
              <a:xfrm>
                <a:off x="5715545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ángulo 87"/>
              <p:cNvSpPr/>
              <p:nvPr/>
            </p:nvSpPr>
            <p:spPr>
              <a:xfrm>
                <a:off x="6157503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o de bloque 88"/>
              <p:cNvSpPr/>
              <p:nvPr/>
            </p:nvSpPr>
            <p:spPr>
              <a:xfrm>
                <a:off x="5739755" y="6272470"/>
                <a:ext cx="574765" cy="513556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0" name="CuadroTexto 89"/>
          <p:cNvSpPr txBox="1"/>
          <p:nvPr/>
        </p:nvSpPr>
        <p:spPr>
          <a:xfrm>
            <a:off x="7937030" y="68672"/>
            <a:ext cx="885550" cy="670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082" y="1364550"/>
            <a:ext cx="3700014" cy="513504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76263" y="5257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6818012" y="190581"/>
            <a:ext cx="4127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/>
              <a:t>SETIEMBRE…</a:t>
            </a:r>
          </a:p>
          <a:p>
            <a:pPr algn="ctr"/>
            <a:r>
              <a:rPr lang="es-ES" sz="3600" dirty="0"/>
              <a:t>¡BUENA NOTICIA!</a:t>
            </a:r>
            <a:endParaRPr lang="en-US" sz="36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95" y="222906"/>
            <a:ext cx="4559357" cy="116800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95" y="1622019"/>
            <a:ext cx="4617261" cy="493162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787" y="209414"/>
            <a:ext cx="1080340" cy="112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8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32" y="3016607"/>
            <a:ext cx="3720387" cy="39624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1" y="2987668"/>
            <a:ext cx="3962400" cy="39624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052" y="3919086"/>
            <a:ext cx="4604899" cy="294608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1391" y="-35735"/>
            <a:ext cx="4329246" cy="39624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8991" y="-40486"/>
            <a:ext cx="3962400" cy="39624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409" y="-45238"/>
            <a:ext cx="3962400" cy="3962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113417" y="84908"/>
            <a:ext cx="5930537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48046" y="84908"/>
            <a:ext cx="5796642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6152603" y="9014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5710644" y="89799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5710644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710641" y="3425688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615260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6152603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5710642" y="28013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158041" y="279775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571064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6152054" y="34218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5705735" y="4043136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6152054" y="4043242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6152053" y="470172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5699204" y="531531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5708995" y="47046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6152051" y="589060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6152052" y="5321300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6152051" y="64599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5705735" y="646529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5710645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152603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 50"/>
          <p:cNvSpPr/>
          <p:nvPr/>
        </p:nvSpPr>
        <p:spPr>
          <a:xfrm>
            <a:off x="5718528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ángulo 51"/>
          <p:cNvSpPr/>
          <p:nvPr/>
        </p:nvSpPr>
        <p:spPr>
          <a:xfrm>
            <a:off x="6160486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ángulo 54"/>
          <p:cNvSpPr/>
          <p:nvPr/>
        </p:nvSpPr>
        <p:spPr>
          <a:xfrm>
            <a:off x="5692686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55"/>
          <p:cNvSpPr/>
          <p:nvPr/>
        </p:nvSpPr>
        <p:spPr>
          <a:xfrm>
            <a:off x="6134644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ángulo 58"/>
          <p:cNvSpPr/>
          <p:nvPr/>
        </p:nvSpPr>
        <p:spPr>
          <a:xfrm>
            <a:off x="5695105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59"/>
          <p:cNvSpPr/>
          <p:nvPr/>
        </p:nvSpPr>
        <p:spPr>
          <a:xfrm>
            <a:off x="6137063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ángulo 62"/>
          <p:cNvSpPr/>
          <p:nvPr/>
        </p:nvSpPr>
        <p:spPr>
          <a:xfrm>
            <a:off x="5705735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ángulo 63"/>
          <p:cNvSpPr/>
          <p:nvPr/>
        </p:nvSpPr>
        <p:spPr>
          <a:xfrm>
            <a:off x="6147693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ángulo 66"/>
          <p:cNvSpPr/>
          <p:nvPr/>
        </p:nvSpPr>
        <p:spPr>
          <a:xfrm>
            <a:off x="5701113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ángulo 67"/>
          <p:cNvSpPr/>
          <p:nvPr/>
        </p:nvSpPr>
        <p:spPr>
          <a:xfrm>
            <a:off x="6143071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ángulo 70"/>
          <p:cNvSpPr/>
          <p:nvPr/>
        </p:nvSpPr>
        <p:spPr>
          <a:xfrm>
            <a:off x="5709524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ángulo 71"/>
          <p:cNvSpPr/>
          <p:nvPr/>
        </p:nvSpPr>
        <p:spPr>
          <a:xfrm>
            <a:off x="6151482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ángulo 74"/>
          <p:cNvSpPr/>
          <p:nvPr/>
        </p:nvSpPr>
        <p:spPr>
          <a:xfrm>
            <a:off x="5692686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ángulo 75"/>
          <p:cNvSpPr/>
          <p:nvPr/>
        </p:nvSpPr>
        <p:spPr>
          <a:xfrm>
            <a:off x="6134644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ángulo 78"/>
          <p:cNvSpPr/>
          <p:nvPr/>
        </p:nvSpPr>
        <p:spPr>
          <a:xfrm>
            <a:off x="5701113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 79"/>
          <p:cNvSpPr/>
          <p:nvPr/>
        </p:nvSpPr>
        <p:spPr>
          <a:xfrm>
            <a:off x="6143071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ángulo 82"/>
          <p:cNvSpPr/>
          <p:nvPr/>
        </p:nvSpPr>
        <p:spPr>
          <a:xfrm>
            <a:off x="5698105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ángulo 83"/>
          <p:cNvSpPr/>
          <p:nvPr/>
        </p:nvSpPr>
        <p:spPr>
          <a:xfrm>
            <a:off x="6140063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upo 91"/>
          <p:cNvGrpSpPr/>
          <p:nvPr/>
        </p:nvGrpSpPr>
        <p:grpSpPr>
          <a:xfrm>
            <a:off x="5715545" y="89732"/>
            <a:ext cx="627015" cy="6696294"/>
            <a:chOff x="5715545" y="89732"/>
            <a:chExt cx="627015" cy="6696294"/>
          </a:xfrm>
        </p:grpSpPr>
        <p:sp>
          <p:nvSpPr>
            <p:cNvPr id="47" name="Arco de bloque 46"/>
            <p:cNvSpPr/>
            <p:nvPr/>
          </p:nvSpPr>
          <p:spPr>
            <a:xfrm>
              <a:off x="5734855" y="8973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5742738" y="72451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co de bloque 56"/>
            <p:cNvSpPr/>
            <p:nvPr/>
          </p:nvSpPr>
          <p:spPr>
            <a:xfrm>
              <a:off x="5716896" y="570543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co de bloque 60"/>
            <p:cNvSpPr/>
            <p:nvPr/>
          </p:nvSpPr>
          <p:spPr>
            <a:xfrm>
              <a:off x="5719315" y="514782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Arco de bloque 64"/>
            <p:cNvSpPr/>
            <p:nvPr/>
          </p:nvSpPr>
          <p:spPr>
            <a:xfrm>
              <a:off x="5729945" y="132568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co de bloque 68"/>
            <p:cNvSpPr/>
            <p:nvPr/>
          </p:nvSpPr>
          <p:spPr>
            <a:xfrm>
              <a:off x="5725323" y="386877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Arco de bloque 72"/>
            <p:cNvSpPr/>
            <p:nvPr/>
          </p:nvSpPr>
          <p:spPr>
            <a:xfrm>
              <a:off x="5733734" y="198253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co de bloque 76"/>
            <p:cNvSpPr/>
            <p:nvPr/>
          </p:nvSpPr>
          <p:spPr>
            <a:xfrm>
              <a:off x="5716896" y="324576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Arco de bloque 80"/>
            <p:cNvSpPr/>
            <p:nvPr/>
          </p:nvSpPr>
          <p:spPr>
            <a:xfrm>
              <a:off x="5725323" y="2613709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Arco de bloque 84"/>
            <p:cNvSpPr/>
            <p:nvPr/>
          </p:nvSpPr>
          <p:spPr>
            <a:xfrm>
              <a:off x="5722315" y="451696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1" name="Grupo 90"/>
            <p:cNvGrpSpPr/>
            <p:nvPr/>
          </p:nvGrpSpPr>
          <p:grpSpPr>
            <a:xfrm>
              <a:off x="5715545" y="6272470"/>
              <a:ext cx="627015" cy="513556"/>
              <a:chOff x="5715545" y="6272470"/>
              <a:chExt cx="627015" cy="513556"/>
            </a:xfrm>
          </p:grpSpPr>
          <p:sp>
            <p:nvSpPr>
              <p:cNvPr id="87" name="Rectángulo 86"/>
              <p:cNvSpPr/>
              <p:nvPr/>
            </p:nvSpPr>
            <p:spPr>
              <a:xfrm>
                <a:off x="5715545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ángulo 87"/>
              <p:cNvSpPr/>
              <p:nvPr/>
            </p:nvSpPr>
            <p:spPr>
              <a:xfrm>
                <a:off x="6157503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o de bloque 88"/>
              <p:cNvSpPr/>
              <p:nvPr/>
            </p:nvSpPr>
            <p:spPr>
              <a:xfrm>
                <a:off x="5739755" y="6272470"/>
                <a:ext cx="574765" cy="513556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0" name="CuadroTexto 89"/>
          <p:cNvSpPr txBox="1"/>
          <p:nvPr/>
        </p:nvSpPr>
        <p:spPr>
          <a:xfrm>
            <a:off x="7937030" y="68672"/>
            <a:ext cx="885550" cy="670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545910" y="491452"/>
            <a:ext cx="4948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latin typeface="Broadway" panose="04040905080B02020502" pitchFamily="82" charset="0"/>
              </a:rPr>
              <a:t>PUBLICIDADES</a:t>
            </a:r>
            <a:endParaRPr lang="en-US" sz="4000" dirty="0">
              <a:latin typeface="Broadway" panose="04040905080B02020502" pitchFamily="8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19" y="2359450"/>
            <a:ext cx="2626951" cy="405906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" r="4043"/>
          <a:stretch/>
        </p:blipFill>
        <p:spPr>
          <a:xfrm>
            <a:off x="6576760" y="395727"/>
            <a:ext cx="2605861" cy="348421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928048" y="1515489"/>
            <a:ext cx="4250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 INDUMENTARIA Y MODA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697" y="2330813"/>
            <a:ext cx="2742377" cy="4343378"/>
          </a:xfrm>
          <a:prstGeom prst="rect">
            <a:avLst/>
          </a:prstGeom>
        </p:spPr>
      </p:pic>
      <p:sp>
        <p:nvSpPr>
          <p:cNvPr id="74" name="CuadroTexto 73"/>
          <p:cNvSpPr txBox="1"/>
          <p:nvPr/>
        </p:nvSpPr>
        <p:spPr>
          <a:xfrm>
            <a:off x="6969950" y="3861437"/>
            <a:ext cx="4250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VEHÍCULOS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507" y="4283421"/>
            <a:ext cx="4550336" cy="224236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675" y="289110"/>
            <a:ext cx="2707006" cy="365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06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32" y="3016607"/>
            <a:ext cx="3720387" cy="39624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1" y="2987668"/>
            <a:ext cx="3962400" cy="39624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052" y="3919086"/>
            <a:ext cx="4604899" cy="294608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1391" y="-35735"/>
            <a:ext cx="4329246" cy="39624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8991" y="-40486"/>
            <a:ext cx="3962400" cy="39624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409" y="-45238"/>
            <a:ext cx="3962400" cy="3962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113417" y="84908"/>
            <a:ext cx="5930537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48046" y="84908"/>
            <a:ext cx="5796642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6152603" y="9014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5710644" y="89799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5710644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710641" y="3425688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615260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6152603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5710642" y="28013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158041" y="279775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571064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6152054" y="34218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5705735" y="4043136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6152054" y="4043242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6152053" y="470172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5699204" y="531531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5708995" y="47046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6152051" y="589060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6152052" y="5321300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6152051" y="64599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5705735" y="646529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5710645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152603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 50"/>
          <p:cNvSpPr/>
          <p:nvPr/>
        </p:nvSpPr>
        <p:spPr>
          <a:xfrm>
            <a:off x="5718528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ángulo 51"/>
          <p:cNvSpPr/>
          <p:nvPr/>
        </p:nvSpPr>
        <p:spPr>
          <a:xfrm>
            <a:off x="6160486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ángulo 54"/>
          <p:cNvSpPr/>
          <p:nvPr/>
        </p:nvSpPr>
        <p:spPr>
          <a:xfrm>
            <a:off x="5692686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55"/>
          <p:cNvSpPr/>
          <p:nvPr/>
        </p:nvSpPr>
        <p:spPr>
          <a:xfrm>
            <a:off x="6134644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ángulo 58"/>
          <p:cNvSpPr/>
          <p:nvPr/>
        </p:nvSpPr>
        <p:spPr>
          <a:xfrm>
            <a:off x="5695105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59"/>
          <p:cNvSpPr/>
          <p:nvPr/>
        </p:nvSpPr>
        <p:spPr>
          <a:xfrm>
            <a:off x="6137063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ángulo 62"/>
          <p:cNvSpPr/>
          <p:nvPr/>
        </p:nvSpPr>
        <p:spPr>
          <a:xfrm>
            <a:off x="5705735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ángulo 63"/>
          <p:cNvSpPr/>
          <p:nvPr/>
        </p:nvSpPr>
        <p:spPr>
          <a:xfrm>
            <a:off x="6147693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ángulo 66"/>
          <p:cNvSpPr/>
          <p:nvPr/>
        </p:nvSpPr>
        <p:spPr>
          <a:xfrm>
            <a:off x="5701113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ángulo 67"/>
          <p:cNvSpPr/>
          <p:nvPr/>
        </p:nvSpPr>
        <p:spPr>
          <a:xfrm>
            <a:off x="6143071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ángulo 70"/>
          <p:cNvSpPr/>
          <p:nvPr/>
        </p:nvSpPr>
        <p:spPr>
          <a:xfrm>
            <a:off x="5709524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ángulo 71"/>
          <p:cNvSpPr/>
          <p:nvPr/>
        </p:nvSpPr>
        <p:spPr>
          <a:xfrm>
            <a:off x="6151482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ángulo 74"/>
          <p:cNvSpPr/>
          <p:nvPr/>
        </p:nvSpPr>
        <p:spPr>
          <a:xfrm>
            <a:off x="5692686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ángulo 75"/>
          <p:cNvSpPr/>
          <p:nvPr/>
        </p:nvSpPr>
        <p:spPr>
          <a:xfrm>
            <a:off x="6134644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ángulo 78"/>
          <p:cNvSpPr/>
          <p:nvPr/>
        </p:nvSpPr>
        <p:spPr>
          <a:xfrm>
            <a:off x="5701113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 79"/>
          <p:cNvSpPr/>
          <p:nvPr/>
        </p:nvSpPr>
        <p:spPr>
          <a:xfrm>
            <a:off x="6143071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ángulo 82"/>
          <p:cNvSpPr/>
          <p:nvPr/>
        </p:nvSpPr>
        <p:spPr>
          <a:xfrm>
            <a:off x="5698105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ángulo 83"/>
          <p:cNvSpPr/>
          <p:nvPr/>
        </p:nvSpPr>
        <p:spPr>
          <a:xfrm>
            <a:off x="6140063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upo 91"/>
          <p:cNvGrpSpPr/>
          <p:nvPr/>
        </p:nvGrpSpPr>
        <p:grpSpPr>
          <a:xfrm>
            <a:off x="5715545" y="89732"/>
            <a:ext cx="627015" cy="6696294"/>
            <a:chOff x="5715545" y="89732"/>
            <a:chExt cx="627015" cy="6696294"/>
          </a:xfrm>
        </p:grpSpPr>
        <p:sp>
          <p:nvSpPr>
            <p:cNvPr id="47" name="Arco de bloque 46"/>
            <p:cNvSpPr/>
            <p:nvPr/>
          </p:nvSpPr>
          <p:spPr>
            <a:xfrm>
              <a:off x="5734855" y="8973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5742738" y="72451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co de bloque 56"/>
            <p:cNvSpPr/>
            <p:nvPr/>
          </p:nvSpPr>
          <p:spPr>
            <a:xfrm>
              <a:off x="5716896" y="570543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co de bloque 60"/>
            <p:cNvSpPr/>
            <p:nvPr/>
          </p:nvSpPr>
          <p:spPr>
            <a:xfrm>
              <a:off x="5719315" y="514782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Arco de bloque 64"/>
            <p:cNvSpPr/>
            <p:nvPr/>
          </p:nvSpPr>
          <p:spPr>
            <a:xfrm>
              <a:off x="5729945" y="132568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co de bloque 68"/>
            <p:cNvSpPr/>
            <p:nvPr/>
          </p:nvSpPr>
          <p:spPr>
            <a:xfrm>
              <a:off x="5725323" y="386877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Arco de bloque 72"/>
            <p:cNvSpPr/>
            <p:nvPr/>
          </p:nvSpPr>
          <p:spPr>
            <a:xfrm>
              <a:off x="5733734" y="198253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co de bloque 76"/>
            <p:cNvSpPr/>
            <p:nvPr/>
          </p:nvSpPr>
          <p:spPr>
            <a:xfrm>
              <a:off x="5716896" y="324576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Arco de bloque 80"/>
            <p:cNvSpPr/>
            <p:nvPr/>
          </p:nvSpPr>
          <p:spPr>
            <a:xfrm>
              <a:off x="5725323" y="2613709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Arco de bloque 84"/>
            <p:cNvSpPr/>
            <p:nvPr/>
          </p:nvSpPr>
          <p:spPr>
            <a:xfrm>
              <a:off x="5722315" y="451696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1" name="Grupo 90"/>
            <p:cNvGrpSpPr/>
            <p:nvPr/>
          </p:nvGrpSpPr>
          <p:grpSpPr>
            <a:xfrm>
              <a:off x="5715545" y="6272470"/>
              <a:ext cx="627015" cy="513556"/>
              <a:chOff x="5715545" y="6272470"/>
              <a:chExt cx="627015" cy="513556"/>
            </a:xfrm>
          </p:grpSpPr>
          <p:sp>
            <p:nvSpPr>
              <p:cNvPr id="87" name="Rectángulo 86"/>
              <p:cNvSpPr/>
              <p:nvPr/>
            </p:nvSpPr>
            <p:spPr>
              <a:xfrm>
                <a:off x="5715545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ángulo 87"/>
              <p:cNvSpPr/>
              <p:nvPr/>
            </p:nvSpPr>
            <p:spPr>
              <a:xfrm>
                <a:off x="6157503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o de bloque 88"/>
              <p:cNvSpPr/>
              <p:nvPr/>
            </p:nvSpPr>
            <p:spPr>
              <a:xfrm>
                <a:off x="5739755" y="6272470"/>
                <a:ext cx="574765" cy="513556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0" name="CuadroTexto 89"/>
          <p:cNvSpPr txBox="1"/>
          <p:nvPr/>
        </p:nvSpPr>
        <p:spPr>
          <a:xfrm>
            <a:off x="7937030" y="68672"/>
            <a:ext cx="885550" cy="670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CuadroTexto 8"/>
          <p:cNvSpPr txBox="1"/>
          <p:nvPr/>
        </p:nvSpPr>
        <p:spPr>
          <a:xfrm>
            <a:off x="614149" y="267087"/>
            <a:ext cx="440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JUGUETES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47" y="723919"/>
            <a:ext cx="5017757" cy="337542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75" y="4099342"/>
            <a:ext cx="2265529" cy="256340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51" y="4009238"/>
            <a:ext cx="2737525" cy="2653505"/>
          </a:xfrm>
          <a:prstGeom prst="rect">
            <a:avLst/>
          </a:prstGeom>
        </p:spPr>
      </p:pic>
      <p:sp>
        <p:nvSpPr>
          <p:cNvPr id="74" name="CuadroTexto 73"/>
          <p:cNvSpPr txBox="1"/>
          <p:nvPr/>
        </p:nvSpPr>
        <p:spPr>
          <a:xfrm>
            <a:off x="6780662" y="331918"/>
            <a:ext cx="440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CULTURA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341" y="890347"/>
            <a:ext cx="5239568" cy="567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1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32" y="3016607"/>
            <a:ext cx="3720387" cy="39624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1" y="2987668"/>
            <a:ext cx="3962400" cy="39624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052" y="3919086"/>
            <a:ext cx="4604899" cy="294608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1391" y="-35735"/>
            <a:ext cx="4329246" cy="39624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8991" y="-40486"/>
            <a:ext cx="3962400" cy="39624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409" y="-45238"/>
            <a:ext cx="3962400" cy="3962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113417" y="84908"/>
            <a:ext cx="5930537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48046" y="84908"/>
            <a:ext cx="5796642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6152603" y="9014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5710644" y="89799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5710644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710641" y="3425688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615260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6152603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5710642" y="28013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158041" y="279775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571064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6152054" y="34218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5705735" y="4043136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6152054" y="4043242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6152053" y="470172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5699204" y="531531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5708995" y="47046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6152051" y="589060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6152052" y="5321300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6152051" y="64599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5705735" y="646529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5710645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152603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 50"/>
          <p:cNvSpPr/>
          <p:nvPr/>
        </p:nvSpPr>
        <p:spPr>
          <a:xfrm>
            <a:off x="5718528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ángulo 51"/>
          <p:cNvSpPr/>
          <p:nvPr/>
        </p:nvSpPr>
        <p:spPr>
          <a:xfrm>
            <a:off x="6160486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ángulo 54"/>
          <p:cNvSpPr/>
          <p:nvPr/>
        </p:nvSpPr>
        <p:spPr>
          <a:xfrm>
            <a:off x="5692686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55"/>
          <p:cNvSpPr/>
          <p:nvPr/>
        </p:nvSpPr>
        <p:spPr>
          <a:xfrm>
            <a:off x="6134644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ángulo 58"/>
          <p:cNvSpPr/>
          <p:nvPr/>
        </p:nvSpPr>
        <p:spPr>
          <a:xfrm>
            <a:off x="5695105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59"/>
          <p:cNvSpPr/>
          <p:nvPr/>
        </p:nvSpPr>
        <p:spPr>
          <a:xfrm>
            <a:off x="6137063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ángulo 62"/>
          <p:cNvSpPr/>
          <p:nvPr/>
        </p:nvSpPr>
        <p:spPr>
          <a:xfrm>
            <a:off x="5705735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ángulo 63"/>
          <p:cNvSpPr/>
          <p:nvPr/>
        </p:nvSpPr>
        <p:spPr>
          <a:xfrm>
            <a:off x="6147693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ángulo 66"/>
          <p:cNvSpPr/>
          <p:nvPr/>
        </p:nvSpPr>
        <p:spPr>
          <a:xfrm>
            <a:off x="5701113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ángulo 67"/>
          <p:cNvSpPr/>
          <p:nvPr/>
        </p:nvSpPr>
        <p:spPr>
          <a:xfrm>
            <a:off x="6143071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ángulo 70"/>
          <p:cNvSpPr/>
          <p:nvPr/>
        </p:nvSpPr>
        <p:spPr>
          <a:xfrm>
            <a:off x="5709524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ángulo 71"/>
          <p:cNvSpPr/>
          <p:nvPr/>
        </p:nvSpPr>
        <p:spPr>
          <a:xfrm>
            <a:off x="6151482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ángulo 74"/>
          <p:cNvSpPr/>
          <p:nvPr/>
        </p:nvSpPr>
        <p:spPr>
          <a:xfrm>
            <a:off x="5692686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ángulo 75"/>
          <p:cNvSpPr/>
          <p:nvPr/>
        </p:nvSpPr>
        <p:spPr>
          <a:xfrm>
            <a:off x="6134644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ángulo 78"/>
          <p:cNvSpPr/>
          <p:nvPr/>
        </p:nvSpPr>
        <p:spPr>
          <a:xfrm>
            <a:off x="5701113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 79"/>
          <p:cNvSpPr/>
          <p:nvPr/>
        </p:nvSpPr>
        <p:spPr>
          <a:xfrm>
            <a:off x="6143071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ángulo 82"/>
          <p:cNvSpPr/>
          <p:nvPr/>
        </p:nvSpPr>
        <p:spPr>
          <a:xfrm>
            <a:off x="5698105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ángulo 83"/>
          <p:cNvSpPr/>
          <p:nvPr/>
        </p:nvSpPr>
        <p:spPr>
          <a:xfrm>
            <a:off x="6140063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upo 91"/>
          <p:cNvGrpSpPr/>
          <p:nvPr/>
        </p:nvGrpSpPr>
        <p:grpSpPr>
          <a:xfrm>
            <a:off x="5715545" y="89732"/>
            <a:ext cx="627015" cy="6696294"/>
            <a:chOff x="5715545" y="89732"/>
            <a:chExt cx="627015" cy="6696294"/>
          </a:xfrm>
        </p:grpSpPr>
        <p:sp>
          <p:nvSpPr>
            <p:cNvPr id="47" name="Arco de bloque 46"/>
            <p:cNvSpPr/>
            <p:nvPr/>
          </p:nvSpPr>
          <p:spPr>
            <a:xfrm>
              <a:off x="5734855" y="8973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5742738" y="72451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co de bloque 56"/>
            <p:cNvSpPr/>
            <p:nvPr/>
          </p:nvSpPr>
          <p:spPr>
            <a:xfrm>
              <a:off x="5716896" y="570543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co de bloque 60"/>
            <p:cNvSpPr/>
            <p:nvPr/>
          </p:nvSpPr>
          <p:spPr>
            <a:xfrm>
              <a:off x="5719315" y="514782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Arco de bloque 64"/>
            <p:cNvSpPr/>
            <p:nvPr/>
          </p:nvSpPr>
          <p:spPr>
            <a:xfrm>
              <a:off x="5729945" y="132568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co de bloque 68"/>
            <p:cNvSpPr/>
            <p:nvPr/>
          </p:nvSpPr>
          <p:spPr>
            <a:xfrm>
              <a:off x="5725323" y="386877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Arco de bloque 72"/>
            <p:cNvSpPr/>
            <p:nvPr/>
          </p:nvSpPr>
          <p:spPr>
            <a:xfrm>
              <a:off x="5733734" y="198253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co de bloque 76"/>
            <p:cNvSpPr/>
            <p:nvPr/>
          </p:nvSpPr>
          <p:spPr>
            <a:xfrm>
              <a:off x="5716896" y="324576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Arco de bloque 80"/>
            <p:cNvSpPr/>
            <p:nvPr/>
          </p:nvSpPr>
          <p:spPr>
            <a:xfrm>
              <a:off x="5725323" y="2613709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Arco de bloque 84"/>
            <p:cNvSpPr/>
            <p:nvPr/>
          </p:nvSpPr>
          <p:spPr>
            <a:xfrm>
              <a:off x="5722315" y="451696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1" name="Grupo 90"/>
            <p:cNvGrpSpPr/>
            <p:nvPr/>
          </p:nvGrpSpPr>
          <p:grpSpPr>
            <a:xfrm>
              <a:off x="5715545" y="6272470"/>
              <a:ext cx="627015" cy="513556"/>
              <a:chOff x="5715545" y="6272470"/>
              <a:chExt cx="627015" cy="513556"/>
            </a:xfrm>
          </p:grpSpPr>
          <p:sp>
            <p:nvSpPr>
              <p:cNvPr id="87" name="Rectángulo 86"/>
              <p:cNvSpPr/>
              <p:nvPr/>
            </p:nvSpPr>
            <p:spPr>
              <a:xfrm>
                <a:off x="5715545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ángulo 87"/>
              <p:cNvSpPr/>
              <p:nvPr/>
            </p:nvSpPr>
            <p:spPr>
              <a:xfrm>
                <a:off x="6157503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o de bloque 88"/>
              <p:cNvSpPr/>
              <p:nvPr/>
            </p:nvSpPr>
            <p:spPr>
              <a:xfrm>
                <a:off x="5739755" y="6272470"/>
                <a:ext cx="574765" cy="513556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0" name="CuadroTexto 89"/>
          <p:cNvSpPr txBox="1"/>
          <p:nvPr/>
        </p:nvSpPr>
        <p:spPr>
          <a:xfrm>
            <a:off x="7937030" y="68672"/>
            <a:ext cx="885550" cy="670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723331" y="267087"/>
            <a:ext cx="4258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SALUD Y PREVENCIÓN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76" y="3660593"/>
            <a:ext cx="4987399" cy="301359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3" y="632038"/>
            <a:ext cx="4532703" cy="3055710"/>
          </a:xfrm>
          <a:prstGeom prst="rect">
            <a:avLst/>
          </a:prstGeom>
        </p:spPr>
      </p:pic>
      <p:sp>
        <p:nvSpPr>
          <p:cNvPr id="74" name="CuadroTexto 73"/>
          <p:cNvSpPr txBox="1"/>
          <p:nvPr/>
        </p:nvSpPr>
        <p:spPr>
          <a:xfrm>
            <a:off x="6769406" y="267087"/>
            <a:ext cx="479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COMESTIBLES Y ACCESORIOS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604" y="737574"/>
            <a:ext cx="4933049" cy="37872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604" y="4560584"/>
            <a:ext cx="4933049" cy="215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88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32" y="3016607"/>
            <a:ext cx="3720387" cy="39624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1" y="2987668"/>
            <a:ext cx="3962400" cy="39624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052" y="3919086"/>
            <a:ext cx="4604899" cy="294608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1391" y="-35735"/>
            <a:ext cx="4329246" cy="39624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8991" y="-40486"/>
            <a:ext cx="3962400" cy="39624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409" y="-45238"/>
            <a:ext cx="3962400" cy="3962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113417" y="84908"/>
            <a:ext cx="5930537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48046" y="84908"/>
            <a:ext cx="5796642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6152603" y="9014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5710644" y="89799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5710644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710641" y="3425688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615260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6152603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5710642" y="28013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158041" y="279775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571064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6152054" y="34218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5705735" y="4043136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6152054" y="4043242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6152053" y="470172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5699204" y="531531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5708995" y="47046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6152051" y="589060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6152052" y="5321300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6152051" y="64599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5705735" y="646529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5710645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152603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 50"/>
          <p:cNvSpPr/>
          <p:nvPr/>
        </p:nvSpPr>
        <p:spPr>
          <a:xfrm>
            <a:off x="5718528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ángulo 51"/>
          <p:cNvSpPr/>
          <p:nvPr/>
        </p:nvSpPr>
        <p:spPr>
          <a:xfrm>
            <a:off x="6160486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ángulo 54"/>
          <p:cNvSpPr/>
          <p:nvPr/>
        </p:nvSpPr>
        <p:spPr>
          <a:xfrm>
            <a:off x="5692686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55"/>
          <p:cNvSpPr/>
          <p:nvPr/>
        </p:nvSpPr>
        <p:spPr>
          <a:xfrm>
            <a:off x="6134644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ángulo 58"/>
          <p:cNvSpPr/>
          <p:nvPr/>
        </p:nvSpPr>
        <p:spPr>
          <a:xfrm>
            <a:off x="5695105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59"/>
          <p:cNvSpPr/>
          <p:nvPr/>
        </p:nvSpPr>
        <p:spPr>
          <a:xfrm>
            <a:off x="6137063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ángulo 62"/>
          <p:cNvSpPr/>
          <p:nvPr/>
        </p:nvSpPr>
        <p:spPr>
          <a:xfrm>
            <a:off x="5705735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ángulo 63"/>
          <p:cNvSpPr/>
          <p:nvPr/>
        </p:nvSpPr>
        <p:spPr>
          <a:xfrm>
            <a:off x="6147693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ángulo 66"/>
          <p:cNvSpPr/>
          <p:nvPr/>
        </p:nvSpPr>
        <p:spPr>
          <a:xfrm>
            <a:off x="5701113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ángulo 67"/>
          <p:cNvSpPr/>
          <p:nvPr/>
        </p:nvSpPr>
        <p:spPr>
          <a:xfrm>
            <a:off x="6143071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ángulo 70"/>
          <p:cNvSpPr/>
          <p:nvPr/>
        </p:nvSpPr>
        <p:spPr>
          <a:xfrm>
            <a:off x="5709524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ángulo 71"/>
          <p:cNvSpPr/>
          <p:nvPr/>
        </p:nvSpPr>
        <p:spPr>
          <a:xfrm>
            <a:off x="6151482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ángulo 74"/>
          <p:cNvSpPr/>
          <p:nvPr/>
        </p:nvSpPr>
        <p:spPr>
          <a:xfrm>
            <a:off x="5692686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ángulo 75"/>
          <p:cNvSpPr/>
          <p:nvPr/>
        </p:nvSpPr>
        <p:spPr>
          <a:xfrm>
            <a:off x="6134644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ángulo 78"/>
          <p:cNvSpPr/>
          <p:nvPr/>
        </p:nvSpPr>
        <p:spPr>
          <a:xfrm>
            <a:off x="5701113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 79"/>
          <p:cNvSpPr/>
          <p:nvPr/>
        </p:nvSpPr>
        <p:spPr>
          <a:xfrm>
            <a:off x="6143071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ángulo 82"/>
          <p:cNvSpPr/>
          <p:nvPr/>
        </p:nvSpPr>
        <p:spPr>
          <a:xfrm>
            <a:off x="5698105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ángulo 83"/>
          <p:cNvSpPr/>
          <p:nvPr/>
        </p:nvSpPr>
        <p:spPr>
          <a:xfrm>
            <a:off x="6140063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upo 91"/>
          <p:cNvGrpSpPr/>
          <p:nvPr/>
        </p:nvGrpSpPr>
        <p:grpSpPr>
          <a:xfrm>
            <a:off x="5715545" y="89732"/>
            <a:ext cx="627015" cy="6696294"/>
            <a:chOff x="5715545" y="89732"/>
            <a:chExt cx="627015" cy="6696294"/>
          </a:xfrm>
        </p:grpSpPr>
        <p:sp>
          <p:nvSpPr>
            <p:cNvPr id="47" name="Arco de bloque 46"/>
            <p:cNvSpPr/>
            <p:nvPr/>
          </p:nvSpPr>
          <p:spPr>
            <a:xfrm>
              <a:off x="5734855" y="8973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5742738" y="72451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co de bloque 56"/>
            <p:cNvSpPr/>
            <p:nvPr/>
          </p:nvSpPr>
          <p:spPr>
            <a:xfrm>
              <a:off x="5716896" y="570543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co de bloque 60"/>
            <p:cNvSpPr/>
            <p:nvPr/>
          </p:nvSpPr>
          <p:spPr>
            <a:xfrm>
              <a:off x="5719315" y="514782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Arco de bloque 64"/>
            <p:cNvSpPr/>
            <p:nvPr/>
          </p:nvSpPr>
          <p:spPr>
            <a:xfrm>
              <a:off x="5729945" y="132568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co de bloque 68"/>
            <p:cNvSpPr/>
            <p:nvPr/>
          </p:nvSpPr>
          <p:spPr>
            <a:xfrm>
              <a:off x="5725323" y="386877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Arco de bloque 72"/>
            <p:cNvSpPr/>
            <p:nvPr/>
          </p:nvSpPr>
          <p:spPr>
            <a:xfrm>
              <a:off x="5733734" y="198253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co de bloque 76"/>
            <p:cNvSpPr/>
            <p:nvPr/>
          </p:nvSpPr>
          <p:spPr>
            <a:xfrm>
              <a:off x="5716896" y="324576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Arco de bloque 80"/>
            <p:cNvSpPr/>
            <p:nvPr/>
          </p:nvSpPr>
          <p:spPr>
            <a:xfrm>
              <a:off x="5725323" y="2613709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Arco de bloque 84"/>
            <p:cNvSpPr/>
            <p:nvPr/>
          </p:nvSpPr>
          <p:spPr>
            <a:xfrm>
              <a:off x="5722315" y="451696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1" name="Grupo 90"/>
            <p:cNvGrpSpPr/>
            <p:nvPr/>
          </p:nvGrpSpPr>
          <p:grpSpPr>
            <a:xfrm>
              <a:off x="5715545" y="6272470"/>
              <a:ext cx="627015" cy="513556"/>
              <a:chOff x="5715545" y="6272470"/>
              <a:chExt cx="627015" cy="513556"/>
            </a:xfrm>
          </p:grpSpPr>
          <p:sp>
            <p:nvSpPr>
              <p:cNvPr id="87" name="Rectángulo 86"/>
              <p:cNvSpPr/>
              <p:nvPr/>
            </p:nvSpPr>
            <p:spPr>
              <a:xfrm>
                <a:off x="5715545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ángulo 87"/>
              <p:cNvSpPr/>
              <p:nvPr/>
            </p:nvSpPr>
            <p:spPr>
              <a:xfrm>
                <a:off x="6157503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o de bloque 88"/>
              <p:cNvSpPr/>
              <p:nvPr/>
            </p:nvSpPr>
            <p:spPr>
              <a:xfrm>
                <a:off x="5739755" y="6272470"/>
                <a:ext cx="574765" cy="513556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0" name="CuadroTexto 89"/>
          <p:cNvSpPr txBox="1"/>
          <p:nvPr/>
        </p:nvSpPr>
        <p:spPr>
          <a:xfrm>
            <a:off x="7937030" y="68672"/>
            <a:ext cx="885550" cy="670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1" y="289323"/>
            <a:ext cx="5136358" cy="638486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892119" y="289323"/>
            <a:ext cx="4626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SERVICIOS PARA MASCOTAS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57" y="744180"/>
            <a:ext cx="5203434" cy="595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25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1391" y="-35735"/>
            <a:ext cx="4329246" cy="3962400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32" y="3016607"/>
            <a:ext cx="3720387" cy="39624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1" y="2987668"/>
            <a:ext cx="3962400" cy="39624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052" y="3919086"/>
            <a:ext cx="4604899" cy="294608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8991" y="-40486"/>
            <a:ext cx="3962400" cy="39624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409" y="-45238"/>
            <a:ext cx="3962400" cy="3962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113417" y="84908"/>
            <a:ext cx="5930537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48046" y="84908"/>
            <a:ext cx="5796642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6152603" y="9014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5710644" y="89799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5710644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710641" y="3425688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615260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6152603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5710642" y="28013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158041" y="279775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571064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6152054" y="34218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5705735" y="4043136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6152054" y="4043242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6152053" y="470172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5699204" y="531531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5708995" y="47046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6152051" y="589060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6152052" y="5321300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6152051" y="64599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5705735" y="646529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5710645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152603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 50"/>
          <p:cNvSpPr/>
          <p:nvPr/>
        </p:nvSpPr>
        <p:spPr>
          <a:xfrm>
            <a:off x="5718528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ángulo 51"/>
          <p:cNvSpPr/>
          <p:nvPr/>
        </p:nvSpPr>
        <p:spPr>
          <a:xfrm>
            <a:off x="6160486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ángulo 54"/>
          <p:cNvSpPr/>
          <p:nvPr/>
        </p:nvSpPr>
        <p:spPr>
          <a:xfrm>
            <a:off x="5692686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55"/>
          <p:cNvSpPr/>
          <p:nvPr/>
        </p:nvSpPr>
        <p:spPr>
          <a:xfrm>
            <a:off x="6134644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ángulo 58"/>
          <p:cNvSpPr/>
          <p:nvPr/>
        </p:nvSpPr>
        <p:spPr>
          <a:xfrm>
            <a:off x="5695105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59"/>
          <p:cNvSpPr/>
          <p:nvPr/>
        </p:nvSpPr>
        <p:spPr>
          <a:xfrm>
            <a:off x="6137063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ángulo 62"/>
          <p:cNvSpPr/>
          <p:nvPr/>
        </p:nvSpPr>
        <p:spPr>
          <a:xfrm>
            <a:off x="5705735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ángulo 63"/>
          <p:cNvSpPr/>
          <p:nvPr/>
        </p:nvSpPr>
        <p:spPr>
          <a:xfrm>
            <a:off x="6147693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ángulo 66"/>
          <p:cNvSpPr/>
          <p:nvPr/>
        </p:nvSpPr>
        <p:spPr>
          <a:xfrm>
            <a:off x="5701113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ángulo 67"/>
          <p:cNvSpPr/>
          <p:nvPr/>
        </p:nvSpPr>
        <p:spPr>
          <a:xfrm>
            <a:off x="6143071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ángulo 70"/>
          <p:cNvSpPr/>
          <p:nvPr/>
        </p:nvSpPr>
        <p:spPr>
          <a:xfrm>
            <a:off x="5709524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ángulo 71"/>
          <p:cNvSpPr/>
          <p:nvPr/>
        </p:nvSpPr>
        <p:spPr>
          <a:xfrm>
            <a:off x="6151482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ángulo 74"/>
          <p:cNvSpPr/>
          <p:nvPr/>
        </p:nvSpPr>
        <p:spPr>
          <a:xfrm>
            <a:off x="5692686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ángulo 75"/>
          <p:cNvSpPr/>
          <p:nvPr/>
        </p:nvSpPr>
        <p:spPr>
          <a:xfrm>
            <a:off x="6134644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ángulo 78"/>
          <p:cNvSpPr/>
          <p:nvPr/>
        </p:nvSpPr>
        <p:spPr>
          <a:xfrm>
            <a:off x="5701113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 79"/>
          <p:cNvSpPr/>
          <p:nvPr/>
        </p:nvSpPr>
        <p:spPr>
          <a:xfrm>
            <a:off x="6143071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ángulo 82"/>
          <p:cNvSpPr/>
          <p:nvPr/>
        </p:nvSpPr>
        <p:spPr>
          <a:xfrm>
            <a:off x="5698105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ángulo 83"/>
          <p:cNvSpPr/>
          <p:nvPr/>
        </p:nvSpPr>
        <p:spPr>
          <a:xfrm>
            <a:off x="6140063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upo 91"/>
          <p:cNvGrpSpPr/>
          <p:nvPr/>
        </p:nvGrpSpPr>
        <p:grpSpPr>
          <a:xfrm>
            <a:off x="5715545" y="89732"/>
            <a:ext cx="627015" cy="6696294"/>
            <a:chOff x="5715545" y="89732"/>
            <a:chExt cx="627015" cy="6696294"/>
          </a:xfrm>
        </p:grpSpPr>
        <p:sp>
          <p:nvSpPr>
            <p:cNvPr id="47" name="Arco de bloque 46"/>
            <p:cNvSpPr/>
            <p:nvPr/>
          </p:nvSpPr>
          <p:spPr>
            <a:xfrm>
              <a:off x="5734855" y="8973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5742738" y="72451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co de bloque 56"/>
            <p:cNvSpPr/>
            <p:nvPr/>
          </p:nvSpPr>
          <p:spPr>
            <a:xfrm>
              <a:off x="5716896" y="570543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co de bloque 60"/>
            <p:cNvSpPr/>
            <p:nvPr/>
          </p:nvSpPr>
          <p:spPr>
            <a:xfrm>
              <a:off x="5719315" y="514782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Arco de bloque 64"/>
            <p:cNvSpPr/>
            <p:nvPr/>
          </p:nvSpPr>
          <p:spPr>
            <a:xfrm>
              <a:off x="5729945" y="132568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co de bloque 68"/>
            <p:cNvSpPr/>
            <p:nvPr/>
          </p:nvSpPr>
          <p:spPr>
            <a:xfrm>
              <a:off x="5725323" y="386877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Arco de bloque 72"/>
            <p:cNvSpPr/>
            <p:nvPr/>
          </p:nvSpPr>
          <p:spPr>
            <a:xfrm>
              <a:off x="5733734" y="198253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co de bloque 76"/>
            <p:cNvSpPr/>
            <p:nvPr/>
          </p:nvSpPr>
          <p:spPr>
            <a:xfrm>
              <a:off x="5716896" y="324576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Arco de bloque 80"/>
            <p:cNvSpPr/>
            <p:nvPr/>
          </p:nvSpPr>
          <p:spPr>
            <a:xfrm>
              <a:off x="5725323" y="2613709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Arco de bloque 84"/>
            <p:cNvSpPr/>
            <p:nvPr/>
          </p:nvSpPr>
          <p:spPr>
            <a:xfrm>
              <a:off x="5722315" y="451696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1" name="Grupo 90"/>
            <p:cNvGrpSpPr/>
            <p:nvPr/>
          </p:nvGrpSpPr>
          <p:grpSpPr>
            <a:xfrm>
              <a:off x="5715545" y="6272470"/>
              <a:ext cx="627015" cy="513556"/>
              <a:chOff x="5715545" y="6272470"/>
              <a:chExt cx="627015" cy="513556"/>
            </a:xfrm>
          </p:grpSpPr>
          <p:sp>
            <p:nvSpPr>
              <p:cNvPr id="87" name="Rectángulo 86"/>
              <p:cNvSpPr/>
              <p:nvPr/>
            </p:nvSpPr>
            <p:spPr>
              <a:xfrm>
                <a:off x="5715545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ángulo 87"/>
              <p:cNvSpPr/>
              <p:nvPr/>
            </p:nvSpPr>
            <p:spPr>
              <a:xfrm>
                <a:off x="6157503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o de bloque 88"/>
              <p:cNvSpPr/>
              <p:nvPr/>
            </p:nvSpPr>
            <p:spPr>
              <a:xfrm>
                <a:off x="5739755" y="6272470"/>
                <a:ext cx="574765" cy="513556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70" name="Objeto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031711"/>
              </p:ext>
            </p:extLst>
          </p:nvPr>
        </p:nvGraphicFramePr>
        <p:xfrm>
          <a:off x="6689236" y="49599"/>
          <a:ext cx="5161047" cy="6679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Acrobat Document" r:id="rId4" imgW="5829298" imgH="7543753" progId="AcroExch.Document.DC">
                  <p:embed/>
                </p:oleObj>
              </mc:Choice>
              <mc:Fallback>
                <p:oleObj name="Acrobat Document" r:id="rId4" imgW="5829298" imgH="7543753" progId="AcroExch.Document.DC">
                  <p:embed/>
                  <p:pic>
                    <p:nvPicPr>
                      <p:cNvPr id="7" name="Objeto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89236" y="49599"/>
                        <a:ext cx="5161047" cy="66798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3367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32" y="3016607"/>
            <a:ext cx="3720387" cy="39624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1" y="2987668"/>
            <a:ext cx="3962400" cy="39624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052" y="3919086"/>
            <a:ext cx="4604899" cy="294608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1391" y="-35735"/>
            <a:ext cx="4329246" cy="39624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8991" y="-40486"/>
            <a:ext cx="3962400" cy="39624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409" y="-45238"/>
            <a:ext cx="3962400" cy="3962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113417" y="84908"/>
            <a:ext cx="5930537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48046" y="84908"/>
            <a:ext cx="5796642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6152603" y="9014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5710644" y="89799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5710644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710641" y="3425688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615260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6152603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5710642" y="28013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158041" y="279775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571064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6152054" y="34218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5705735" y="4043136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6152054" y="4043242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6152053" y="470172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5699204" y="531531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5708995" y="47046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6152051" y="589060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6152052" y="5321300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6152051" y="64599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5705735" y="646529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5710645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152603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 50"/>
          <p:cNvSpPr/>
          <p:nvPr/>
        </p:nvSpPr>
        <p:spPr>
          <a:xfrm>
            <a:off x="5718528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ángulo 51"/>
          <p:cNvSpPr/>
          <p:nvPr/>
        </p:nvSpPr>
        <p:spPr>
          <a:xfrm>
            <a:off x="6160486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ángulo 54"/>
          <p:cNvSpPr/>
          <p:nvPr/>
        </p:nvSpPr>
        <p:spPr>
          <a:xfrm>
            <a:off x="5692686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55"/>
          <p:cNvSpPr/>
          <p:nvPr/>
        </p:nvSpPr>
        <p:spPr>
          <a:xfrm>
            <a:off x="6134644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ángulo 58"/>
          <p:cNvSpPr/>
          <p:nvPr/>
        </p:nvSpPr>
        <p:spPr>
          <a:xfrm>
            <a:off x="5695105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59"/>
          <p:cNvSpPr/>
          <p:nvPr/>
        </p:nvSpPr>
        <p:spPr>
          <a:xfrm>
            <a:off x="6137063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ángulo 62"/>
          <p:cNvSpPr/>
          <p:nvPr/>
        </p:nvSpPr>
        <p:spPr>
          <a:xfrm>
            <a:off x="5705735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ángulo 63"/>
          <p:cNvSpPr/>
          <p:nvPr/>
        </p:nvSpPr>
        <p:spPr>
          <a:xfrm>
            <a:off x="6147693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ángulo 66"/>
          <p:cNvSpPr/>
          <p:nvPr/>
        </p:nvSpPr>
        <p:spPr>
          <a:xfrm>
            <a:off x="5701113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ángulo 67"/>
          <p:cNvSpPr/>
          <p:nvPr/>
        </p:nvSpPr>
        <p:spPr>
          <a:xfrm>
            <a:off x="6143071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ángulo 70"/>
          <p:cNvSpPr/>
          <p:nvPr/>
        </p:nvSpPr>
        <p:spPr>
          <a:xfrm>
            <a:off x="5709524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ángulo 71"/>
          <p:cNvSpPr/>
          <p:nvPr/>
        </p:nvSpPr>
        <p:spPr>
          <a:xfrm>
            <a:off x="6151482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ángulo 74"/>
          <p:cNvSpPr/>
          <p:nvPr/>
        </p:nvSpPr>
        <p:spPr>
          <a:xfrm>
            <a:off x="5692686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ángulo 75"/>
          <p:cNvSpPr/>
          <p:nvPr/>
        </p:nvSpPr>
        <p:spPr>
          <a:xfrm>
            <a:off x="6134644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ángulo 78"/>
          <p:cNvSpPr/>
          <p:nvPr/>
        </p:nvSpPr>
        <p:spPr>
          <a:xfrm>
            <a:off x="5701113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 79"/>
          <p:cNvSpPr/>
          <p:nvPr/>
        </p:nvSpPr>
        <p:spPr>
          <a:xfrm>
            <a:off x="6143071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ángulo 82"/>
          <p:cNvSpPr/>
          <p:nvPr/>
        </p:nvSpPr>
        <p:spPr>
          <a:xfrm>
            <a:off x="5698105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ángulo 83"/>
          <p:cNvSpPr/>
          <p:nvPr/>
        </p:nvSpPr>
        <p:spPr>
          <a:xfrm>
            <a:off x="6140063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upo 91"/>
          <p:cNvGrpSpPr/>
          <p:nvPr/>
        </p:nvGrpSpPr>
        <p:grpSpPr>
          <a:xfrm>
            <a:off x="5715545" y="89732"/>
            <a:ext cx="627015" cy="6696294"/>
            <a:chOff x="5715545" y="89732"/>
            <a:chExt cx="627015" cy="6696294"/>
          </a:xfrm>
        </p:grpSpPr>
        <p:sp>
          <p:nvSpPr>
            <p:cNvPr id="47" name="Arco de bloque 46"/>
            <p:cNvSpPr/>
            <p:nvPr/>
          </p:nvSpPr>
          <p:spPr>
            <a:xfrm>
              <a:off x="5734855" y="8973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5742738" y="72451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co de bloque 56"/>
            <p:cNvSpPr/>
            <p:nvPr/>
          </p:nvSpPr>
          <p:spPr>
            <a:xfrm>
              <a:off x="5716896" y="570543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co de bloque 60"/>
            <p:cNvSpPr/>
            <p:nvPr/>
          </p:nvSpPr>
          <p:spPr>
            <a:xfrm>
              <a:off x="5719315" y="514782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Arco de bloque 64"/>
            <p:cNvSpPr/>
            <p:nvPr/>
          </p:nvSpPr>
          <p:spPr>
            <a:xfrm>
              <a:off x="5729945" y="132568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co de bloque 68"/>
            <p:cNvSpPr/>
            <p:nvPr/>
          </p:nvSpPr>
          <p:spPr>
            <a:xfrm>
              <a:off x="5725323" y="386877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Arco de bloque 72"/>
            <p:cNvSpPr/>
            <p:nvPr/>
          </p:nvSpPr>
          <p:spPr>
            <a:xfrm>
              <a:off x="5733734" y="198253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co de bloque 76"/>
            <p:cNvSpPr/>
            <p:nvPr/>
          </p:nvSpPr>
          <p:spPr>
            <a:xfrm>
              <a:off x="5716896" y="324576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Arco de bloque 80"/>
            <p:cNvSpPr/>
            <p:nvPr/>
          </p:nvSpPr>
          <p:spPr>
            <a:xfrm>
              <a:off x="5725323" y="2613709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Arco de bloque 84"/>
            <p:cNvSpPr/>
            <p:nvPr/>
          </p:nvSpPr>
          <p:spPr>
            <a:xfrm>
              <a:off x="5722315" y="451696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1" name="Grupo 90"/>
            <p:cNvGrpSpPr/>
            <p:nvPr/>
          </p:nvGrpSpPr>
          <p:grpSpPr>
            <a:xfrm>
              <a:off x="5715545" y="6272470"/>
              <a:ext cx="627015" cy="513556"/>
              <a:chOff x="5715545" y="6272470"/>
              <a:chExt cx="627015" cy="513556"/>
            </a:xfrm>
          </p:grpSpPr>
          <p:sp>
            <p:nvSpPr>
              <p:cNvPr id="87" name="Rectángulo 86"/>
              <p:cNvSpPr/>
              <p:nvPr/>
            </p:nvSpPr>
            <p:spPr>
              <a:xfrm>
                <a:off x="5715545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ángulo 87"/>
              <p:cNvSpPr/>
              <p:nvPr/>
            </p:nvSpPr>
            <p:spPr>
              <a:xfrm>
                <a:off x="6157503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o de bloque 88"/>
              <p:cNvSpPr/>
              <p:nvPr/>
            </p:nvSpPr>
            <p:spPr>
              <a:xfrm>
                <a:off x="5739755" y="6272470"/>
                <a:ext cx="574765" cy="513556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0" name="CuadroTexto 89"/>
          <p:cNvSpPr txBox="1"/>
          <p:nvPr/>
        </p:nvSpPr>
        <p:spPr>
          <a:xfrm>
            <a:off x="7937030" y="68672"/>
            <a:ext cx="885550" cy="670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5" y="247343"/>
            <a:ext cx="5161528" cy="644289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805" y="1017459"/>
            <a:ext cx="5419344" cy="555955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787772" y="282865"/>
            <a:ext cx="4396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SEGURIDAD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71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32" y="3016607"/>
            <a:ext cx="3720387" cy="39624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1" y="2987668"/>
            <a:ext cx="3962400" cy="39624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052" y="3919086"/>
            <a:ext cx="4604899" cy="294608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1391" y="-35735"/>
            <a:ext cx="4329246" cy="39624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8991" y="-40486"/>
            <a:ext cx="3962400" cy="39624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409" y="-45238"/>
            <a:ext cx="3962400" cy="3962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127578" y="72257"/>
            <a:ext cx="5930537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21682" y="97843"/>
            <a:ext cx="5796642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6152603" y="9014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5710644" y="89799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5710644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710641" y="3425688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615260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6152603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5710642" y="28013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158041" y="279775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571064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6152054" y="34218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5705735" y="4043136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6152054" y="4043242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6152053" y="470172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5699204" y="531531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5708995" y="47046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6152051" y="589060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6152052" y="5321300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6152051" y="64599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5705735" y="646529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5710645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152603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 50"/>
          <p:cNvSpPr/>
          <p:nvPr/>
        </p:nvSpPr>
        <p:spPr>
          <a:xfrm>
            <a:off x="5718528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ángulo 51"/>
          <p:cNvSpPr/>
          <p:nvPr/>
        </p:nvSpPr>
        <p:spPr>
          <a:xfrm>
            <a:off x="6160486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ángulo 54"/>
          <p:cNvSpPr/>
          <p:nvPr/>
        </p:nvSpPr>
        <p:spPr>
          <a:xfrm>
            <a:off x="5692686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55"/>
          <p:cNvSpPr/>
          <p:nvPr/>
        </p:nvSpPr>
        <p:spPr>
          <a:xfrm>
            <a:off x="6134644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ángulo 58"/>
          <p:cNvSpPr/>
          <p:nvPr/>
        </p:nvSpPr>
        <p:spPr>
          <a:xfrm>
            <a:off x="5695105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59"/>
          <p:cNvSpPr/>
          <p:nvPr/>
        </p:nvSpPr>
        <p:spPr>
          <a:xfrm>
            <a:off x="6137063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ángulo 62"/>
          <p:cNvSpPr/>
          <p:nvPr/>
        </p:nvSpPr>
        <p:spPr>
          <a:xfrm>
            <a:off x="5705735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ángulo 63"/>
          <p:cNvSpPr/>
          <p:nvPr/>
        </p:nvSpPr>
        <p:spPr>
          <a:xfrm>
            <a:off x="6147693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ángulo 66"/>
          <p:cNvSpPr/>
          <p:nvPr/>
        </p:nvSpPr>
        <p:spPr>
          <a:xfrm>
            <a:off x="5701113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ángulo 67"/>
          <p:cNvSpPr/>
          <p:nvPr/>
        </p:nvSpPr>
        <p:spPr>
          <a:xfrm>
            <a:off x="6143071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ángulo 70"/>
          <p:cNvSpPr/>
          <p:nvPr/>
        </p:nvSpPr>
        <p:spPr>
          <a:xfrm>
            <a:off x="5709524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ángulo 71"/>
          <p:cNvSpPr/>
          <p:nvPr/>
        </p:nvSpPr>
        <p:spPr>
          <a:xfrm>
            <a:off x="6151482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ángulo 74"/>
          <p:cNvSpPr/>
          <p:nvPr/>
        </p:nvSpPr>
        <p:spPr>
          <a:xfrm>
            <a:off x="5692686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ángulo 75"/>
          <p:cNvSpPr/>
          <p:nvPr/>
        </p:nvSpPr>
        <p:spPr>
          <a:xfrm>
            <a:off x="6134644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ángulo 78"/>
          <p:cNvSpPr/>
          <p:nvPr/>
        </p:nvSpPr>
        <p:spPr>
          <a:xfrm>
            <a:off x="5699203" y="2804816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 79"/>
          <p:cNvSpPr/>
          <p:nvPr/>
        </p:nvSpPr>
        <p:spPr>
          <a:xfrm>
            <a:off x="6143071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ángulo 82"/>
          <p:cNvSpPr/>
          <p:nvPr/>
        </p:nvSpPr>
        <p:spPr>
          <a:xfrm>
            <a:off x="5698105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ángulo 83"/>
          <p:cNvSpPr/>
          <p:nvPr/>
        </p:nvSpPr>
        <p:spPr>
          <a:xfrm>
            <a:off x="6140063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upo 91"/>
          <p:cNvGrpSpPr/>
          <p:nvPr/>
        </p:nvGrpSpPr>
        <p:grpSpPr>
          <a:xfrm>
            <a:off x="5715545" y="89732"/>
            <a:ext cx="627015" cy="6696294"/>
            <a:chOff x="5715545" y="89732"/>
            <a:chExt cx="627015" cy="6696294"/>
          </a:xfrm>
        </p:grpSpPr>
        <p:sp>
          <p:nvSpPr>
            <p:cNvPr id="47" name="Arco de bloque 46"/>
            <p:cNvSpPr/>
            <p:nvPr/>
          </p:nvSpPr>
          <p:spPr>
            <a:xfrm>
              <a:off x="5734855" y="8973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5742738" y="72451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co de bloque 56"/>
            <p:cNvSpPr/>
            <p:nvPr/>
          </p:nvSpPr>
          <p:spPr>
            <a:xfrm>
              <a:off x="5716896" y="570543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co de bloque 60"/>
            <p:cNvSpPr/>
            <p:nvPr/>
          </p:nvSpPr>
          <p:spPr>
            <a:xfrm>
              <a:off x="5719315" y="514782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Arco de bloque 64"/>
            <p:cNvSpPr/>
            <p:nvPr/>
          </p:nvSpPr>
          <p:spPr>
            <a:xfrm>
              <a:off x="5729945" y="132568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co de bloque 68"/>
            <p:cNvSpPr/>
            <p:nvPr/>
          </p:nvSpPr>
          <p:spPr>
            <a:xfrm>
              <a:off x="5725323" y="386877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Arco de bloque 72"/>
            <p:cNvSpPr/>
            <p:nvPr/>
          </p:nvSpPr>
          <p:spPr>
            <a:xfrm>
              <a:off x="5733734" y="198253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co de bloque 76"/>
            <p:cNvSpPr/>
            <p:nvPr/>
          </p:nvSpPr>
          <p:spPr>
            <a:xfrm>
              <a:off x="5716896" y="324576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Arco de bloque 80"/>
            <p:cNvSpPr/>
            <p:nvPr/>
          </p:nvSpPr>
          <p:spPr>
            <a:xfrm>
              <a:off x="5725323" y="2613709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Arco de bloque 84"/>
            <p:cNvSpPr/>
            <p:nvPr/>
          </p:nvSpPr>
          <p:spPr>
            <a:xfrm>
              <a:off x="5722315" y="451696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1" name="Grupo 90"/>
            <p:cNvGrpSpPr/>
            <p:nvPr/>
          </p:nvGrpSpPr>
          <p:grpSpPr>
            <a:xfrm>
              <a:off x="5715545" y="6272470"/>
              <a:ext cx="627015" cy="513556"/>
              <a:chOff x="5715545" y="6272470"/>
              <a:chExt cx="627015" cy="513556"/>
            </a:xfrm>
          </p:grpSpPr>
          <p:sp>
            <p:nvSpPr>
              <p:cNvPr id="87" name="Rectángulo 86"/>
              <p:cNvSpPr/>
              <p:nvPr/>
            </p:nvSpPr>
            <p:spPr>
              <a:xfrm>
                <a:off x="5715545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ángulo 87"/>
              <p:cNvSpPr/>
              <p:nvPr/>
            </p:nvSpPr>
            <p:spPr>
              <a:xfrm>
                <a:off x="6157503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o de bloque 88"/>
              <p:cNvSpPr/>
              <p:nvPr/>
            </p:nvSpPr>
            <p:spPr>
              <a:xfrm>
                <a:off x="5739755" y="6272470"/>
                <a:ext cx="574765" cy="513556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0" name="CuadroTexto 89"/>
          <p:cNvSpPr txBox="1"/>
          <p:nvPr/>
        </p:nvSpPr>
        <p:spPr>
          <a:xfrm>
            <a:off x="7937030" y="68672"/>
            <a:ext cx="885550" cy="670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80" y="242148"/>
            <a:ext cx="4866548" cy="879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41" y="1274422"/>
            <a:ext cx="3602770" cy="7580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75" y="2116520"/>
            <a:ext cx="2304156" cy="256475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32" y="2127193"/>
            <a:ext cx="2544020" cy="257819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34" y="4681276"/>
            <a:ext cx="3466448" cy="199635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70" y="4891722"/>
            <a:ext cx="1009650" cy="1524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009" y="291188"/>
            <a:ext cx="5280315" cy="231744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90" y="2608637"/>
            <a:ext cx="2952139" cy="400331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987" y="2608634"/>
            <a:ext cx="2464043" cy="4003319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900" y="1150696"/>
            <a:ext cx="730525" cy="7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64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32" y="3016607"/>
            <a:ext cx="3720387" cy="39624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1" y="2987668"/>
            <a:ext cx="3962400" cy="39624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052" y="3919086"/>
            <a:ext cx="4604899" cy="294608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1391" y="-35735"/>
            <a:ext cx="4329246" cy="39624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8991" y="-40486"/>
            <a:ext cx="3962400" cy="39624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409" y="-45238"/>
            <a:ext cx="3962400" cy="3962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113417" y="84908"/>
            <a:ext cx="5930537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48046" y="84908"/>
            <a:ext cx="5796642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6152603" y="9014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5710644" y="89799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5710644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710641" y="3425688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615260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6152603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5710642" y="28013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158041" y="279775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571064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6152054" y="34218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5705735" y="4043136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6152054" y="4043242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6152053" y="470172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5699204" y="531531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5708995" y="47046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6152051" y="589060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6152052" y="5321300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6152051" y="64599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5705735" y="646529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5710645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152603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 50"/>
          <p:cNvSpPr/>
          <p:nvPr/>
        </p:nvSpPr>
        <p:spPr>
          <a:xfrm>
            <a:off x="5718528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ángulo 51"/>
          <p:cNvSpPr/>
          <p:nvPr/>
        </p:nvSpPr>
        <p:spPr>
          <a:xfrm>
            <a:off x="6160486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ángulo 54"/>
          <p:cNvSpPr/>
          <p:nvPr/>
        </p:nvSpPr>
        <p:spPr>
          <a:xfrm>
            <a:off x="5692686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55"/>
          <p:cNvSpPr/>
          <p:nvPr/>
        </p:nvSpPr>
        <p:spPr>
          <a:xfrm>
            <a:off x="6134644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ángulo 58"/>
          <p:cNvSpPr/>
          <p:nvPr/>
        </p:nvSpPr>
        <p:spPr>
          <a:xfrm>
            <a:off x="5695105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59"/>
          <p:cNvSpPr/>
          <p:nvPr/>
        </p:nvSpPr>
        <p:spPr>
          <a:xfrm>
            <a:off x="6137063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ángulo 62"/>
          <p:cNvSpPr/>
          <p:nvPr/>
        </p:nvSpPr>
        <p:spPr>
          <a:xfrm>
            <a:off x="5705735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ángulo 63"/>
          <p:cNvSpPr/>
          <p:nvPr/>
        </p:nvSpPr>
        <p:spPr>
          <a:xfrm>
            <a:off x="6147693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ángulo 66"/>
          <p:cNvSpPr/>
          <p:nvPr/>
        </p:nvSpPr>
        <p:spPr>
          <a:xfrm>
            <a:off x="5701113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ángulo 67"/>
          <p:cNvSpPr/>
          <p:nvPr/>
        </p:nvSpPr>
        <p:spPr>
          <a:xfrm>
            <a:off x="6143071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ángulo 70"/>
          <p:cNvSpPr/>
          <p:nvPr/>
        </p:nvSpPr>
        <p:spPr>
          <a:xfrm>
            <a:off x="5709524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ángulo 71"/>
          <p:cNvSpPr/>
          <p:nvPr/>
        </p:nvSpPr>
        <p:spPr>
          <a:xfrm>
            <a:off x="6151482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ángulo 74"/>
          <p:cNvSpPr/>
          <p:nvPr/>
        </p:nvSpPr>
        <p:spPr>
          <a:xfrm>
            <a:off x="5692686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ángulo 75"/>
          <p:cNvSpPr/>
          <p:nvPr/>
        </p:nvSpPr>
        <p:spPr>
          <a:xfrm>
            <a:off x="6134644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ángulo 78"/>
          <p:cNvSpPr/>
          <p:nvPr/>
        </p:nvSpPr>
        <p:spPr>
          <a:xfrm>
            <a:off x="5701113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 79"/>
          <p:cNvSpPr/>
          <p:nvPr/>
        </p:nvSpPr>
        <p:spPr>
          <a:xfrm>
            <a:off x="6143071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ángulo 82"/>
          <p:cNvSpPr/>
          <p:nvPr/>
        </p:nvSpPr>
        <p:spPr>
          <a:xfrm>
            <a:off x="5698105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ángulo 83"/>
          <p:cNvSpPr/>
          <p:nvPr/>
        </p:nvSpPr>
        <p:spPr>
          <a:xfrm>
            <a:off x="6140063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upo 91"/>
          <p:cNvGrpSpPr/>
          <p:nvPr/>
        </p:nvGrpSpPr>
        <p:grpSpPr>
          <a:xfrm>
            <a:off x="5715545" y="89732"/>
            <a:ext cx="627015" cy="6696294"/>
            <a:chOff x="5715545" y="89732"/>
            <a:chExt cx="627015" cy="6696294"/>
          </a:xfrm>
        </p:grpSpPr>
        <p:sp>
          <p:nvSpPr>
            <p:cNvPr id="47" name="Arco de bloque 46"/>
            <p:cNvSpPr/>
            <p:nvPr/>
          </p:nvSpPr>
          <p:spPr>
            <a:xfrm>
              <a:off x="5734855" y="8973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5742738" y="72451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co de bloque 56"/>
            <p:cNvSpPr/>
            <p:nvPr/>
          </p:nvSpPr>
          <p:spPr>
            <a:xfrm>
              <a:off x="5716896" y="570543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co de bloque 60"/>
            <p:cNvSpPr/>
            <p:nvPr/>
          </p:nvSpPr>
          <p:spPr>
            <a:xfrm>
              <a:off x="5719315" y="514782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Arco de bloque 64"/>
            <p:cNvSpPr/>
            <p:nvPr/>
          </p:nvSpPr>
          <p:spPr>
            <a:xfrm>
              <a:off x="5729945" y="132568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co de bloque 68"/>
            <p:cNvSpPr/>
            <p:nvPr/>
          </p:nvSpPr>
          <p:spPr>
            <a:xfrm>
              <a:off x="5725323" y="386877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Arco de bloque 72"/>
            <p:cNvSpPr/>
            <p:nvPr/>
          </p:nvSpPr>
          <p:spPr>
            <a:xfrm>
              <a:off x="5733734" y="198253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co de bloque 76"/>
            <p:cNvSpPr/>
            <p:nvPr/>
          </p:nvSpPr>
          <p:spPr>
            <a:xfrm>
              <a:off x="5716896" y="324576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Arco de bloque 80"/>
            <p:cNvSpPr/>
            <p:nvPr/>
          </p:nvSpPr>
          <p:spPr>
            <a:xfrm>
              <a:off x="5725323" y="2613709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Arco de bloque 84"/>
            <p:cNvSpPr/>
            <p:nvPr/>
          </p:nvSpPr>
          <p:spPr>
            <a:xfrm>
              <a:off x="5722315" y="451696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1" name="Grupo 90"/>
            <p:cNvGrpSpPr/>
            <p:nvPr/>
          </p:nvGrpSpPr>
          <p:grpSpPr>
            <a:xfrm>
              <a:off x="5715545" y="6272470"/>
              <a:ext cx="627015" cy="513556"/>
              <a:chOff x="5715545" y="6272470"/>
              <a:chExt cx="627015" cy="513556"/>
            </a:xfrm>
          </p:grpSpPr>
          <p:sp>
            <p:nvSpPr>
              <p:cNvPr id="87" name="Rectángulo 86"/>
              <p:cNvSpPr/>
              <p:nvPr/>
            </p:nvSpPr>
            <p:spPr>
              <a:xfrm>
                <a:off x="5715545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ángulo 87"/>
              <p:cNvSpPr/>
              <p:nvPr/>
            </p:nvSpPr>
            <p:spPr>
              <a:xfrm>
                <a:off x="6157503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o de bloque 88"/>
              <p:cNvSpPr/>
              <p:nvPr/>
            </p:nvSpPr>
            <p:spPr>
              <a:xfrm>
                <a:off x="5739755" y="6272470"/>
                <a:ext cx="574765" cy="513556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0" name="CuadroTexto 89"/>
          <p:cNvSpPr txBox="1"/>
          <p:nvPr/>
        </p:nvSpPr>
        <p:spPr>
          <a:xfrm>
            <a:off x="7937030" y="68672"/>
            <a:ext cx="885550" cy="670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80" y="231029"/>
            <a:ext cx="2942784" cy="33483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99" y="166758"/>
            <a:ext cx="5415021" cy="362840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10" y="3810252"/>
            <a:ext cx="5379497" cy="281323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79" y="235937"/>
            <a:ext cx="2512609" cy="359824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25" y="3576405"/>
            <a:ext cx="2892354" cy="301866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74" y="3810252"/>
            <a:ext cx="2563493" cy="282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77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32" y="3016607"/>
            <a:ext cx="3720387" cy="39624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1" y="2987668"/>
            <a:ext cx="3962400" cy="39624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052" y="3919086"/>
            <a:ext cx="4604899" cy="294608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1391" y="-35735"/>
            <a:ext cx="4329246" cy="39624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8991" y="-40486"/>
            <a:ext cx="3962400" cy="39624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409" y="-45238"/>
            <a:ext cx="3962400" cy="3962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113417" y="84908"/>
            <a:ext cx="5930537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48046" y="84908"/>
            <a:ext cx="5796642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6152603" y="9014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5710644" y="89799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5710644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710641" y="3425688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615260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6152603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5710642" y="28013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158041" y="279775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571064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6152054" y="34218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5705735" y="4043136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6152054" y="4043242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6152053" y="470172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5699204" y="531531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5708995" y="47046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6152051" y="589060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6152052" y="5321300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6152051" y="64599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5705735" y="646529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5710645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152603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 50"/>
          <p:cNvSpPr/>
          <p:nvPr/>
        </p:nvSpPr>
        <p:spPr>
          <a:xfrm>
            <a:off x="5718528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ángulo 51"/>
          <p:cNvSpPr/>
          <p:nvPr/>
        </p:nvSpPr>
        <p:spPr>
          <a:xfrm>
            <a:off x="6160486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ángulo 54"/>
          <p:cNvSpPr/>
          <p:nvPr/>
        </p:nvSpPr>
        <p:spPr>
          <a:xfrm>
            <a:off x="5692686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55"/>
          <p:cNvSpPr/>
          <p:nvPr/>
        </p:nvSpPr>
        <p:spPr>
          <a:xfrm>
            <a:off x="6134644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ángulo 58"/>
          <p:cNvSpPr/>
          <p:nvPr/>
        </p:nvSpPr>
        <p:spPr>
          <a:xfrm>
            <a:off x="5695105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59"/>
          <p:cNvSpPr/>
          <p:nvPr/>
        </p:nvSpPr>
        <p:spPr>
          <a:xfrm>
            <a:off x="6137063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ángulo 62"/>
          <p:cNvSpPr/>
          <p:nvPr/>
        </p:nvSpPr>
        <p:spPr>
          <a:xfrm>
            <a:off x="5705735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ángulo 63"/>
          <p:cNvSpPr/>
          <p:nvPr/>
        </p:nvSpPr>
        <p:spPr>
          <a:xfrm>
            <a:off x="6147693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ángulo 66"/>
          <p:cNvSpPr/>
          <p:nvPr/>
        </p:nvSpPr>
        <p:spPr>
          <a:xfrm>
            <a:off x="5701113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ángulo 67"/>
          <p:cNvSpPr/>
          <p:nvPr/>
        </p:nvSpPr>
        <p:spPr>
          <a:xfrm>
            <a:off x="6143071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ángulo 70"/>
          <p:cNvSpPr/>
          <p:nvPr/>
        </p:nvSpPr>
        <p:spPr>
          <a:xfrm>
            <a:off x="5709524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ángulo 71"/>
          <p:cNvSpPr/>
          <p:nvPr/>
        </p:nvSpPr>
        <p:spPr>
          <a:xfrm>
            <a:off x="6151482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ángulo 74"/>
          <p:cNvSpPr/>
          <p:nvPr/>
        </p:nvSpPr>
        <p:spPr>
          <a:xfrm>
            <a:off x="5692686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ángulo 75"/>
          <p:cNvSpPr/>
          <p:nvPr/>
        </p:nvSpPr>
        <p:spPr>
          <a:xfrm>
            <a:off x="6134644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ángulo 78"/>
          <p:cNvSpPr/>
          <p:nvPr/>
        </p:nvSpPr>
        <p:spPr>
          <a:xfrm>
            <a:off x="5701113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 79"/>
          <p:cNvSpPr/>
          <p:nvPr/>
        </p:nvSpPr>
        <p:spPr>
          <a:xfrm>
            <a:off x="6143071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ángulo 82"/>
          <p:cNvSpPr/>
          <p:nvPr/>
        </p:nvSpPr>
        <p:spPr>
          <a:xfrm>
            <a:off x="5698105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ángulo 83"/>
          <p:cNvSpPr/>
          <p:nvPr/>
        </p:nvSpPr>
        <p:spPr>
          <a:xfrm>
            <a:off x="6140063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upo 91"/>
          <p:cNvGrpSpPr/>
          <p:nvPr/>
        </p:nvGrpSpPr>
        <p:grpSpPr>
          <a:xfrm>
            <a:off x="5715545" y="89732"/>
            <a:ext cx="627015" cy="6696294"/>
            <a:chOff x="5715545" y="89732"/>
            <a:chExt cx="627015" cy="6696294"/>
          </a:xfrm>
        </p:grpSpPr>
        <p:sp>
          <p:nvSpPr>
            <p:cNvPr id="47" name="Arco de bloque 46"/>
            <p:cNvSpPr/>
            <p:nvPr/>
          </p:nvSpPr>
          <p:spPr>
            <a:xfrm>
              <a:off x="5734855" y="8973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5742738" y="72451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co de bloque 56"/>
            <p:cNvSpPr/>
            <p:nvPr/>
          </p:nvSpPr>
          <p:spPr>
            <a:xfrm>
              <a:off x="5716896" y="570543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co de bloque 60"/>
            <p:cNvSpPr/>
            <p:nvPr/>
          </p:nvSpPr>
          <p:spPr>
            <a:xfrm>
              <a:off x="5719315" y="514782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Arco de bloque 64"/>
            <p:cNvSpPr/>
            <p:nvPr/>
          </p:nvSpPr>
          <p:spPr>
            <a:xfrm>
              <a:off x="5729945" y="132568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co de bloque 68"/>
            <p:cNvSpPr/>
            <p:nvPr/>
          </p:nvSpPr>
          <p:spPr>
            <a:xfrm>
              <a:off x="5725323" y="386877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Arco de bloque 72"/>
            <p:cNvSpPr/>
            <p:nvPr/>
          </p:nvSpPr>
          <p:spPr>
            <a:xfrm>
              <a:off x="5733734" y="198253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co de bloque 76"/>
            <p:cNvSpPr/>
            <p:nvPr/>
          </p:nvSpPr>
          <p:spPr>
            <a:xfrm>
              <a:off x="5716896" y="324576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Arco de bloque 80"/>
            <p:cNvSpPr/>
            <p:nvPr/>
          </p:nvSpPr>
          <p:spPr>
            <a:xfrm>
              <a:off x="5725323" y="2613709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Arco de bloque 84"/>
            <p:cNvSpPr/>
            <p:nvPr/>
          </p:nvSpPr>
          <p:spPr>
            <a:xfrm>
              <a:off x="5722315" y="451696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1" name="Grupo 90"/>
            <p:cNvGrpSpPr/>
            <p:nvPr/>
          </p:nvGrpSpPr>
          <p:grpSpPr>
            <a:xfrm>
              <a:off x="5715545" y="6272470"/>
              <a:ext cx="627015" cy="513556"/>
              <a:chOff x="5715545" y="6272470"/>
              <a:chExt cx="627015" cy="513556"/>
            </a:xfrm>
          </p:grpSpPr>
          <p:sp>
            <p:nvSpPr>
              <p:cNvPr id="87" name="Rectángulo 86"/>
              <p:cNvSpPr/>
              <p:nvPr/>
            </p:nvSpPr>
            <p:spPr>
              <a:xfrm>
                <a:off x="5715545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ángulo 87"/>
              <p:cNvSpPr/>
              <p:nvPr/>
            </p:nvSpPr>
            <p:spPr>
              <a:xfrm>
                <a:off x="6157503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o de bloque 88"/>
              <p:cNvSpPr/>
              <p:nvPr/>
            </p:nvSpPr>
            <p:spPr>
              <a:xfrm>
                <a:off x="5739755" y="6272470"/>
                <a:ext cx="574765" cy="513556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0" name="CuadroTexto 89"/>
          <p:cNvSpPr txBox="1"/>
          <p:nvPr/>
        </p:nvSpPr>
        <p:spPr>
          <a:xfrm>
            <a:off x="7937030" y="68672"/>
            <a:ext cx="885550" cy="670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135" y="228368"/>
            <a:ext cx="3095551" cy="299807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61" y="3170505"/>
            <a:ext cx="3142403" cy="340771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312" y="259207"/>
            <a:ext cx="2768472" cy="3308495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586" y="3170504"/>
            <a:ext cx="2185090" cy="3492624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898" y="294078"/>
            <a:ext cx="2496435" cy="3215885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19" y="3473624"/>
            <a:ext cx="2965274" cy="3089044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61" y="181939"/>
            <a:ext cx="2191945" cy="3016516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350" y="3543181"/>
            <a:ext cx="2348230" cy="303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40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32" y="3016607"/>
            <a:ext cx="3720387" cy="39624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1" y="2987668"/>
            <a:ext cx="3962400" cy="39624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052" y="3919086"/>
            <a:ext cx="4604899" cy="294608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1391" y="-35735"/>
            <a:ext cx="4329246" cy="39624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8991" y="-40486"/>
            <a:ext cx="3962400" cy="39624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409" y="-45238"/>
            <a:ext cx="3962400" cy="3962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113417" y="68671"/>
            <a:ext cx="5930537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48046" y="84908"/>
            <a:ext cx="5796642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6152603" y="9014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5710644" y="89799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5710644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710641" y="3425688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615260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6152603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5710642" y="28013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158041" y="279775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571064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6152054" y="34218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5705735" y="4043136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6152054" y="4043242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6152053" y="470172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5699204" y="531531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5708995" y="47046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6152051" y="589060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6152052" y="5321300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6152051" y="64599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5705735" y="646529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5710645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152603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 50"/>
          <p:cNvSpPr/>
          <p:nvPr/>
        </p:nvSpPr>
        <p:spPr>
          <a:xfrm>
            <a:off x="5718528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ángulo 51"/>
          <p:cNvSpPr/>
          <p:nvPr/>
        </p:nvSpPr>
        <p:spPr>
          <a:xfrm>
            <a:off x="6160486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ángulo 54"/>
          <p:cNvSpPr/>
          <p:nvPr/>
        </p:nvSpPr>
        <p:spPr>
          <a:xfrm>
            <a:off x="5692686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55"/>
          <p:cNvSpPr/>
          <p:nvPr/>
        </p:nvSpPr>
        <p:spPr>
          <a:xfrm>
            <a:off x="6134644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ángulo 58"/>
          <p:cNvSpPr/>
          <p:nvPr/>
        </p:nvSpPr>
        <p:spPr>
          <a:xfrm>
            <a:off x="5695105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59"/>
          <p:cNvSpPr/>
          <p:nvPr/>
        </p:nvSpPr>
        <p:spPr>
          <a:xfrm>
            <a:off x="6137063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ángulo 62"/>
          <p:cNvSpPr/>
          <p:nvPr/>
        </p:nvSpPr>
        <p:spPr>
          <a:xfrm>
            <a:off x="5705735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ángulo 63"/>
          <p:cNvSpPr/>
          <p:nvPr/>
        </p:nvSpPr>
        <p:spPr>
          <a:xfrm>
            <a:off x="6147693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ángulo 66"/>
          <p:cNvSpPr/>
          <p:nvPr/>
        </p:nvSpPr>
        <p:spPr>
          <a:xfrm>
            <a:off x="5701113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ángulo 67"/>
          <p:cNvSpPr/>
          <p:nvPr/>
        </p:nvSpPr>
        <p:spPr>
          <a:xfrm>
            <a:off x="6143071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ángulo 70"/>
          <p:cNvSpPr/>
          <p:nvPr/>
        </p:nvSpPr>
        <p:spPr>
          <a:xfrm>
            <a:off x="5709524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ángulo 71"/>
          <p:cNvSpPr/>
          <p:nvPr/>
        </p:nvSpPr>
        <p:spPr>
          <a:xfrm>
            <a:off x="6151482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ángulo 74"/>
          <p:cNvSpPr/>
          <p:nvPr/>
        </p:nvSpPr>
        <p:spPr>
          <a:xfrm>
            <a:off x="5692686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ángulo 75"/>
          <p:cNvSpPr/>
          <p:nvPr/>
        </p:nvSpPr>
        <p:spPr>
          <a:xfrm>
            <a:off x="6134644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ángulo 78"/>
          <p:cNvSpPr/>
          <p:nvPr/>
        </p:nvSpPr>
        <p:spPr>
          <a:xfrm>
            <a:off x="5701113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 79"/>
          <p:cNvSpPr/>
          <p:nvPr/>
        </p:nvSpPr>
        <p:spPr>
          <a:xfrm>
            <a:off x="6143071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ángulo 82"/>
          <p:cNvSpPr/>
          <p:nvPr/>
        </p:nvSpPr>
        <p:spPr>
          <a:xfrm>
            <a:off x="5698105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ángulo 83"/>
          <p:cNvSpPr/>
          <p:nvPr/>
        </p:nvSpPr>
        <p:spPr>
          <a:xfrm>
            <a:off x="6140063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upo 91"/>
          <p:cNvGrpSpPr/>
          <p:nvPr/>
        </p:nvGrpSpPr>
        <p:grpSpPr>
          <a:xfrm>
            <a:off x="5715545" y="89732"/>
            <a:ext cx="627015" cy="6696294"/>
            <a:chOff x="5715545" y="89732"/>
            <a:chExt cx="627015" cy="6696294"/>
          </a:xfrm>
        </p:grpSpPr>
        <p:sp>
          <p:nvSpPr>
            <p:cNvPr id="47" name="Arco de bloque 46"/>
            <p:cNvSpPr/>
            <p:nvPr/>
          </p:nvSpPr>
          <p:spPr>
            <a:xfrm>
              <a:off x="5734855" y="8973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5742738" y="72451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co de bloque 56"/>
            <p:cNvSpPr/>
            <p:nvPr/>
          </p:nvSpPr>
          <p:spPr>
            <a:xfrm>
              <a:off x="5716896" y="570543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co de bloque 60"/>
            <p:cNvSpPr/>
            <p:nvPr/>
          </p:nvSpPr>
          <p:spPr>
            <a:xfrm>
              <a:off x="5719315" y="514782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Arco de bloque 64"/>
            <p:cNvSpPr/>
            <p:nvPr/>
          </p:nvSpPr>
          <p:spPr>
            <a:xfrm>
              <a:off x="5729945" y="132568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co de bloque 68"/>
            <p:cNvSpPr/>
            <p:nvPr/>
          </p:nvSpPr>
          <p:spPr>
            <a:xfrm>
              <a:off x="5725323" y="386877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Arco de bloque 72"/>
            <p:cNvSpPr/>
            <p:nvPr/>
          </p:nvSpPr>
          <p:spPr>
            <a:xfrm>
              <a:off x="5733734" y="198253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co de bloque 76"/>
            <p:cNvSpPr/>
            <p:nvPr/>
          </p:nvSpPr>
          <p:spPr>
            <a:xfrm>
              <a:off x="5716896" y="324576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Arco de bloque 80"/>
            <p:cNvSpPr/>
            <p:nvPr/>
          </p:nvSpPr>
          <p:spPr>
            <a:xfrm>
              <a:off x="5725323" y="2613709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Arco de bloque 84"/>
            <p:cNvSpPr/>
            <p:nvPr/>
          </p:nvSpPr>
          <p:spPr>
            <a:xfrm>
              <a:off x="5722315" y="451696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1" name="Grupo 90"/>
            <p:cNvGrpSpPr/>
            <p:nvPr/>
          </p:nvGrpSpPr>
          <p:grpSpPr>
            <a:xfrm>
              <a:off x="5715545" y="6272470"/>
              <a:ext cx="627015" cy="513556"/>
              <a:chOff x="5715545" y="6272470"/>
              <a:chExt cx="627015" cy="513556"/>
            </a:xfrm>
          </p:grpSpPr>
          <p:sp>
            <p:nvSpPr>
              <p:cNvPr id="87" name="Rectángulo 86"/>
              <p:cNvSpPr/>
              <p:nvPr/>
            </p:nvSpPr>
            <p:spPr>
              <a:xfrm>
                <a:off x="5715545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ángulo 87"/>
              <p:cNvSpPr/>
              <p:nvPr/>
            </p:nvSpPr>
            <p:spPr>
              <a:xfrm>
                <a:off x="6157503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o de bloque 88"/>
              <p:cNvSpPr/>
              <p:nvPr/>
            </p:nvSpPr>
            <p:spPr>
              <a:xfrm>
                <a:off x="5739755" y="6272470"/>
                <a:ext cx="574765" cy="513556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0" name="CuadroTexto 89"/>
          <p:cNvSpPr txBox="1"/>
          <p:nvPr/>
        </p:nvSpPr>
        <p:spPr>
          <a:xfrm>
            <a:off x="7937030" y="68672"/>
            <a:ext cx="885550" cy="670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1" y="174305"/>
            <a:ext cx="3104342" cy="310619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7"/>
          <a:stretch/>
        </p:blipFill>
        <p:spPr>
          <a:xfrm>
            <a:off x="3359302" y="174304"/>
            <a:ext cx="2304781" cy="310619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94" y="3245768"/>
            <a:ext cx="2792640" cy="342842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27" y="174304"/>
            <a:ext cx="2740238" cy="363891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181" y="156109"/>
            <a:ext cx="2643173" cy="365285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810" y="3805308"/>
            <a:ext cx="2697846" cy="274251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649" y="3656005"/>
            <a:ext cx="2814798" cy="303686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191" y="3251874"/>
            <a:ext cx="2634125" cy="34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50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32" y="3016607"/>
            <a:ext cx="3720387" cy="39624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1" y="2987668"/>
            <a:ext cx="3962400" cy="39624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052" y="3919086"/>
            <a:ext cx="4604899" cy="294608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1391" y="-35735"/>
            <a:ext cx="4329246" cy="39624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8991" y="-40486"/>
            <a:ext cx="3962400" cy="39624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409" y="-45238"/>
            <a:ext cx="3962400" cy="3962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113417" y="84908"/>
            <a:ext cx="5930537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48046" y="84908"/>
            <a:ext cx="5796642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6152603" y="9014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5710644" y="89799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5710644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710641" y="3425688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615260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6152603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5710642" y="28013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158041" y="279775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571064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6152054" y="34218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5705735" y="4043136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6152054" y="4043242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6152053" y="470172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5699204" y="531531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5708995" y="47046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6152051" y="589060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6152052" y="5321300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6152051" y="64599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5705735" y="646529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5710645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152603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 50"/>
          <p:cNvSpPr/>
          <p:nvPr/>
        </p:nvSpPr>
        <p:spPr>
          <a:xfrm>
            <a:off x="5718528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ángulo 51"/>
          <p:cNvSpPr/>
          <p:nvPr/>
        </p:nvSpPr>
        <p:spPr>
          <a:xfrm>
            <a:off x="6160486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ángulo 54"/>
          <p:cNvSpPr/>
          <p:nvPr/>
        </p:nvSpPr>
        <p:spPr>
          <a:xfrm>
            <a:off x="5692686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55"/>
          <p:cNvSpPr/>
          <p:nvPr/>
        </p:nvSpPr>
        <p:spPr>
          <a:xfrm>
            <a:off x="6134644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ángulo 58"/>
          <p:cNvSpPr/>
          <p:nvPr/>
        </p:nvSpPr>
        <p:spPr>
          <a:xfrm>
            <a:off x="5695105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59"/>
          <p:cNvSpPr/>
          <p:nvPr/>
        </p:nvSpPr>
        <p:spPr>
          <a:xfrm>
            <a:off x="6137063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ángulo 62"/>
          <p:cNvSpPr/>
          <p:nvPr/>
        </p:nvSpPr>
        <p:spPr>
          <a:xfrm>
            <a:off x="5705735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ángulo 63"/>
          <p:cNvSpPr/>
          <p:nvPr/>
        </p:nvSpPr>
        <p:spPr>
          <a:xfrm>
            <a:off x="6147693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ángulo 66"/>
          <p:cNvSpPr/>
          <p:nvPr/>
        </p:nvSpPr>
        <p:spPr>
          <a:xfrm>
            <a:off x="5701113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ángulo 67"/>
          <p:cNvSpPr/>
          <p:nvPr/>
        </p:nvSpPr>
        <p:spPr>
          <a:xfrm>
            <a:off x="6143071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ángulo 70"/>
          <p:cNvSpPr/>
          <p:nvPr/>
        </p:nvSpPr>
        <p:spPr>
          <a:xfrm>
            <a:off x="5709524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ángulo 71"/>
          <p:cNvSpPr/>
          <p:nvPr/>
        </p:nvSpPr>
        <p:spPr>
          <a:xfrm>
            <a:off x="6151482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ángulo 74"/>
          <p:cNvSpPr/>
          <p:nvPr/>
        </p:nvSpPr>
        <p:spPr>
          <a:xfrm>
            <a:off x="5692686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ángulo 75"/>
          <p:cNvSpPr/>
          <p:nvPr/>
        </p:nvSpPr>
        <p:spPr>
          <a:xfrm>
            <a:off x="6134644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ángulo 78"/>
          <p:cNvSpPr/>
          <p:nvPr/>
        </p:nvSpPr>
        <p:spPr>
          <a:xfrm>
            <a:off x="5701113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 79"/>
          <p:cNvSpPr/>
          <p:nvPr/>
        </p:nvSpPr>
        <p:spPr>
          <a:xfrm>
            <a:off x="6143071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ángulo 82"/>
          <p:cNvSpPr/>
          <p:nvPr/>
        </p:nvSpPr>
        <p:spPr>
          <a:xfrm>
            <a:off x="5698105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ángulo 83"/>
          <p:cNvSpPr/>
          <p:nvPr/>
        </p:nvSpPr>
        <p:spPr>
          <a:xfrm>
            <a:off x="6140063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upo 91"/>
          <p:cNvGrpSpPr/>
          <p:nvPr/>
        </p:nvGrpSpPr>
        <p:grpSpPr>
          <a:xfrm>
            <a:off x="5715545" y="89732"/>
            <a:ext cx="627015" cy="6696294"/>
            <a:chOff x="5715545" y="89732"/>
            <a:chExt cx="627015" cy="6696294"/>
          </a:xfrm>
        </p:grpSpPr>
        <p:sp>
          <p:nvSpPr>
            <p:cNvPr id="47" name="Arco de bloque 46"/>
            <p:cNvSpPr/>
            <p:nvPr/>
          </p:nvSpPr>
          <p:spPr>
            <a:xfrm>
              <a:off x="5734855" y="8973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5742738" y="72451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co de bloque 56"/>
            <p:cNvSpPr/>
            <p:nvPr/>
          </p:nvSpPr>
          <p:spPr>
            <a:xfrm>
              <a:off x="5716896" y="570543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co de bloque 60"/>
            <p:cNvSpPr/>
            <p:nvPr/>
          </p:nvSpPr>
          <p:spPr>
            <a:xfrm>
              <a:off x="5719315" y="514782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Arco de bloque 64"/>
            <p:cNvSpPr/>
            <p:nvPr/>
          </p:nvSpPr>
          <p:spPr>
            <a:xfrm>
              <a:off x="5729945" y="132568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co de bloque 68"/>
            <p:cNvSpPr/>
            <p:nvPr/>
          </p:nvSpPr>
          <p:spPr>
            <a:xfrm>
              <a:off x="5725323" y="386877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Arco de bloque 72"/>
            <p:cNvSpPr/>
            <p:nvPr/>
          </p:nvSpPr>
          <p:spPr>
            <a:xfrm>
              <a:off x="5733734" y="198253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co de bloque 76"/>
            <p:cNvSpPr/>
            <p:nvPr/>
          </p:nvSpPr>
          <p:spPr>
            <a:xfrm>
              <a:off x="5716896" y="324576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Arco de bloque 80"/>
            <p:cNvSpPr/>
            <p:nvPr/>
          </p:nvSpPr>
          <p:spPr>
            <a:xfrm>
              <a:off x="5725323" y="2613709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Arco de bloque 84"/>
            <p:cNvSpPr/>
            <p:nvPr/>
          </p:nvSpPr>
          <p:spPr>
            <a:xfrm>
              <a:off x="5722315" y="451696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1" name="Grupo 90"/>
            <p:cNvGrpSpPr/>
            <p:nvPr/>
          </p:nvGrpSpPr>
          <p:grpSpPr>
            <a:xfrm>
              <a:off x="5715545" y="6272470"/>
              <a:ext cx="627015" cy="513556"/>
              <a:chOff x="5715545" y="6272470"/>
              <a:chExt cx="627015" cy="513556"/>
            </a:xfrm>
          </p:grpSpPr>
          <p:sp>
            <p:nvSpPr>
              <p:cNvPr id="87" name="Rectángulo 86"/>
              <p:cNvSpPr/>
              <p:nvPr/>
            </p:nvSpPr>
            <p:spPr>
              <a:xfrm>
                <a:off x="5715545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ángulo 87"/>
              <p:cNvSpPr/>
              <p:nvPr/>
            </p:nvSpPr>
            <p:spPr>
              <a:xfrm>
                <a:off x="6157503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o de bloque 88"/>
              <p:cNvSpPr/>
              <p:nvPr/>
            </p:nvSpPr>
            <p:spPr>
              <a:xfrm>
                <a:off x="5739755" y="6272470"/>
                <a:ext cx="574765" cy="513556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0" name="CuadroTexto 89"/>
          <p:cNvSpPr txBox="1"/>
          <p:nvPr/>
        </p:nvSpPr>
        <p:spPr>
          <a:xfrm>
            <a:off x="7937030" y="68672"/>
            <a:ext cx="885550" cy="670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66" y="228664"/>
            <a:ext cx="5044573" cy="80162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87" y="5010502"/>
            <a:ext cx="1589127" cy="151874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211" y="213199"/>
            <a:ext cx="5436034" cy="275319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8"/>
          <a:stretch/>
        </p:blipFill>
        <p:spPr>
          <a:xfrm>
            <a:off x="9214572" y="2987668"/>
            <a:ext cx="2728673" cy="370487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967" y="2987668"/>
            <a:ext cx="2805716" cy="378542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5"/>
          <a:stretch/>
        </p:blipFill>
        <p:spPr>
          <a:xfrm>
            <a:off x="311565" y="3619632"/>
            <a:ext cx="3061517" cy="301757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754" y="1030288"/>
            <a:ext cx="2909215" cy="2553609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311566" y="1342959"/>
            <a:ext cx="21164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QUE LE SAQUEN UNA FOTO Y SALGA EN BLANCO Y NEGRO…</a:t>
            </a:r>
            <a:endParaRPr lang="en-US" sz="2400" dirty="0"/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80416" y="1392210"/>
            <a:ext cx="959665" cy="192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62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32" y="3016607"/>
            <a:ext cx="3720387" cy="39624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1" y="2987668"/>
            <a:ext cx="3962400" cy="39624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052" y="3919086"/>
            <a:ext cx="4604899" cy="294608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1391" y="-35735"/>
            <a:ext cx="4329246" cy="39624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8991" y="-40486"/>
            <a:ext cx="3962400" cy="39624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409" y="-45238"/>
            <a:ext cx="3962400" cy="3962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113417" y="84908"/>
            <a:ext cx="5930537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48046" y="84908"/>
            <a:ext cx="5796642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6152603" y="9014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5710644" y="89799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5710644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710641" y="3425688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615260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6152603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5710642" y="28013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158041" y="279775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571064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6152054" y="34218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5705735" y="4043136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6152054" y="4043242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6152053" y="470172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5699204" y="531531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5708995" y="47046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6152051" y="589060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6152052" y="5321300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6152051" y="64599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5705735" y="646529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5710645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152603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 50"/>
          <p:cNvSpPr/>
          <p:nvPr/>
        </p:nvSpPr>
        <p:spPr>
          <a:xfrm>
            <a:off x="5718528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ángulo 51"/>
          <p:cNvSpPr/>
          <p:nvPr/>
        </p:nvSpPr>
        <p:spPr>
          <a:xfrm>
            <a:off x="6160486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ángulo 54"/>
          <p:cNvSpPr/>
          <p:nvPr/>
        </p:nvSpPr>
        <p:spPr>
          <a:xfrm>
            <a:off x="5692686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55"/>
          <p:cNvSpPr/>
          <p:nvPr/>
        </p:nvSpPr>
        <p:spPr>
          <a:xfrm>
            <a:off x="6134644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ángulo 58"/>
          <p:cNvSpPr/>
          <p:nvPr/>
        </p:nvSpPr>
        <p:spPr>
          <a:xfrm>
            <a:off x="5695105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59"/>
          <p:cNvSpPr/>
          <p:nvPr/>
        </p:nvSpPr>
        <p:spPr>
          <a:xfrm>
            <a:off x="6137063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ángulo 62"/>
          <p:cNvSpPr/>
          <p:nvPr/>
        </p:nvSpPr>
        <p:spPr>
          <a:xfrm>
            <a:off x="5705735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ángulo 63"/>
          <p:cNvSpPr/>
          <p:nvPr/>
        </p:nvSpPr>
        <p:spPr>
          <a:xfrm>
            <a:off x="6147693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ángulo 66"/>
          <p:cNvSpPr/>
          <p:nvPr/>
        </p:nvSpPr>
        <p:spPr>
          <a:xfrm>
            <a:off x="5701113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ángulo 67"/>
          <p:cNvSpPr/>
          <p:nvPr/>
        </p:nvSpPr>
        <p:spPr>
          <a:xfrm>
            <a:off x="6143071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ángulo 70"/>
          <p:cNvSpPr/>
          <p:nvPr/>
        </p:nvSpPr>
        <p:spPr>
          <a:xfrm>
            <a:off x="5709524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ángulo 71"/>
          <p:cNvSpPr/>
          <p:nvPr/>
        </p:nvSpPr>
        <p:spPr>
          <a:xfrm>
            <a:off x="6151482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ángulo 74"/>
          <p:cNvSpPr/>
          <p:nvPr/>
        </p:nvSpPr>
        <p:spPr>
          <a:xfrm>
            <a:off x="5692686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ángulo 75"/>
          <p:cNvSpPr/>
          <p:nvPr/>
        </p:nvSpPr>
        <p:spPr>
          <a:xfrm>
            <a:off x="6134644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ángulo 78"/>
          <p:cNvSpPr/>
          <p:nvPr/>
        </p:nvSpPr>
        <p:spPr>
          <a:xfrm>
            <a:off x="5701113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 79"/>
          <p:cNvSpPr/>
          <p:nvPr/>
        </p:nvSpPr>
        <p:spPr>
          <a:xfrm>
            <a:off x="6143071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ángulo 82"/>
          <p:cNvSpPr/>
          <p:nvPr/>
        </p:nvSpPr>
        <p:spPr>
          <a:xfrm>
            <a:off x="5698105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ángulo 83"/>
          <p:cNvSpPr/>
          <p:nvPr/>
        </p:nvSpPr>
        <p:spPr>
          <a:xfrm>
            <a:off x="6140063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upo 91"/>
          <p:cNvGrpSpPr/>
          <p:nvPr/>
        </p:nvGrpSpPr>
        <p:grpSpPr>
          <a:xfrm>
            <a:off x="5715545" y="89732"/>
            <a:ext cx="627015" cy="6696294"/>
            <a:chOff x="5715545" y="89732"/>
            <a:chExt cx="627015" cy="6696294"/>
          </a:xfrm>
        </p:grpSpPr>
        <p:sp>
          <p:nvSpPr>
            <p:cNvPr id="47" name="Arco de bloque 46"/>
            <p:cNvSpPr/>
            <p:nvPr/>
          </p:nvSpPr>
          <p:spPr>
            <a:xfrm>
              <a:off x="5734855" y="8973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5742738" y="72451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co de bloque 56"/>
            <p:cNvSpPr/>
            <p:nvPr/>
          </p:nvSpPr>
          <p:spPr>
            <a:xfrm>
              <a:off x="5716896" y="570543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co de bloque 60"/>
            <p:cNvSpPr/>
            <p:nvPr/>
          </p:nvSpPr>
          <p:spPr>
            <a:xfrm>
              <a:off x="5719315" y="514782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Arco de bloque 64"/>
            <p:cNvSpPr/>
            <p:nvPr/>
          </p:nvSpPr>
          <p:spPr>
            <a:xfrm>
              <a:off x="5729945" y="132568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co de bloque 68"/>
            <p:cNvSpPr/>
            <p:nvPr/>
          </p:nvSpPr>
          <p:spPr>
            <a:xfrm>
              <a:off x="5725323" y="386877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Arco de bloque 72"/>
            <p:cNvSpPr/>
            <p:nvPr/>
          </p:nvSpPr>
          <p:spPr>
            <a:xfrm>
              <a:off x="5733734" y="198253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co de bloque 76"/>
            <p:cNvSpPr/>
            <p:nvPr/>
          </p:nvSpPr>
          <p:spPr>
            <a:xfrm>
              <a:off x="5716896" y="324576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Arco de bloque 80"/>
            <p:cNvSpPr/>
            <p:nvPr/>
          </p:nvSpPr>
          <p:spPr>
            <a:xfrm>
              <a:off x="5725323" y="2613709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Arco de bloque 84"/>
            <p:cNvSpPr/>
            <p:nvPr/>
          </p:nvSpPr>
          <p:spPr>
            <a:xfrm>
              <a:off x="5722315" y="451696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1" name="Grupo 90"/>
            <p:cNvGrpSpPr/>
            <p:nvPr/>
          </p:nvGrpSpPr>
          <p:grpSpPr>
            <a:xfrm>
              <a:off x="5715545" y="6272470"/>
              <a:ext cx="627015" cy="513556"/>
              <a:chOff x="5715545" y="6272470"/>
              <a:chExt cx="627015" cy="513556"/>
            </a:xfrm>
          </p:grpSpPr>
          <p:sp>
            <p:nvSpPr>
              <p:cNvPr id="87" name="Rectángulo 86"/>
              <p:cNvSpPr/>
              <p:nvPr/>
            </p:nvSpPr>
            <p:spPr>
              <a:xfrm>
                <a:off x="5715545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ángulo 87"/>
              <p:cNvSpPr/>
              <p:nvPr/>
            </p:nvSpPr>
            <p:spPr>
              <a:xfrm>
                <a:off x="6157503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o de bloque 88"/>
              <p:cNvSpPr/>
              <p:nvPr/>
            </p:nvSpPr>
            <p:spPr>
              <a:xfrm>
                <a:off x="5739755" y="6272470"/>
                <a:ext cx="574765" cy="513556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0" name="CuadroTexto 89"/>
          <p:cNvSpPr txBox="1"/>
          <p:nvPr/>
        </p:nvSpPr>
        <p:spPr>
          <a:xfrm>
            <a:off x="7937030" y="68672"/>
            <a:ext cx="885550" cy="670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00" y="200670"/>
            <a:ext cx="4961733" cy="412232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17" y="4380507"/>
            <a:ext cx="4214516" cy="233808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80988">
            <a:off x="4738419" y="5350630"/>
            <a:ext cx="803497" cy="80349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48891">
            <a:off x="3924352" y="5966816"/>
            <a:ext cx="627333" cy="54080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350" y="171266"/>
            <a:ext cx="5190486" cy="10668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617" y="4857224"/>
            <a:ext cx="2422623" cy="181696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550" y="1320933"/>
            <a:ext cx="5123286" cy="25876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774" y="3868776"/>
            <a:ext cx="3250277" cy="283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7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32" y="3016607"/>
            <a:ext cx="3720387" cy="39624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1" y="2987668"/>
            <a:ext cx="3962400" cy="39624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052" y="3919086"/>
            <a:ext cx="4604899" cy="294608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1391" y="-35735"/>
            <a:ext cx="4329246" cy="39624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8991" y="-40486"/>
            <a:ext cx="3962400" cy="39624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409" y="-45238"/>
            <a:ext cx="3962400" cy="3962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113417" y="84908"/>
            <a:ext cx="5930537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48046" y="84908"/>
            <a:ext cx="5796642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6152603" y="9014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5710644" y="89799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5710644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710641" y="3425688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615260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6152603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5710642" y="28013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158041" y="279775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571064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6152054" y="34218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5705735" y="4043136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6152054" y="4043242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6152053" y="470172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5699204" y="531531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5708995" y="47046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6152051" y="589060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6152052" y="5321300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6152051" y="64599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5705735" y="646529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5710645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152603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 50"/>
          <p:cNvSpPr/>
          <p:nvPr/>
        </p:nvSpPr>
        <p:spPr>
          <a:xfrm>
            <a:off x="5718528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ángulo 51"/>
          <p:cNvSpPr/>
          <p:nvPr/>
        </p:nvSpPr>
        <p:spPr>
          <a:xfrm>
            <a:off x="6160486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ángulo 54"/>
          <p:cNvSpPr/>
          <p:nvPr/>
        </p:nvSpPr>
        <p:spPr>
          <a:xfrm>
            <a:off x="5692686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55"/>
          <p:cNvSpPr/>
          <p:nvPr/>
        </p:nvSpPr>
        <p:spPr>
          <a:xfrm>
            <a:off x="6134644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ángulo 58"/>
          <p:cNvSpPr/>
          <p:nvPr/>
        </p:nvSpPr>
        <p:spPr>
          <a:xfrm>
            <a:off x="5695105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59"/>
          <p:cNvSpPr/>
          <p:nvPr/>
        </p:nvSpPr>
        <p:spPr>
          <a:xfrm>
            <a:off x="6137063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ángulo 62"/>
          <p:cNvSpPr/>
          <p:nvPr/>
        </p:nvSpPr>
        <p:spPr>
          <a:xfrm>
            <a:off x="5705735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ángulo 63"/>
          <p:cNvSpPr/>
          <p:nvPr/>
        </p:nvSpPr>
        <p:spPr>
          <a:xfrm>
            <a:off x="6147693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ángulo 66"/>
          <p:cNvSpPr/>
          <p:nvPr/>
        </p:nvSpPr>
        <p:spPr>
          <a:xfrm>
            <a:off x="5701113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ángulo 67"/>
          <p:cNvSpPr/>
          <p:nvPr/>
        </p:nvSpPr>
        <p:spPr>
          <a:xfrm>
            <a:off x="6143071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ángulo 70"/>
          <p:cNvSpPr/>
          <p:nvPr/>
        </p:nvSpPr>
        <p:spPr>
          <a:xfrm>
            <a:off x="5709524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ángulo 71"/>
          <p:cNvSpPr/>
          <p:nvPr/>
        </p:nvSpPr>
        <p:spPr>
          <a:xfrm>
            <a:off x="6151482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ángulo 74"/>
          <p:cNvSpPr/>
          <p:nvPr/>
        </p:nvSpPr>
        <p:spPr>
          <a:xfrm>
            <a:off x="5692686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ángulo 75"/>
          <p:cNvSpPr/>
          <p:nvPr/>
        </p:nvSpPr>
        <p:spPr>
          <a:xfrm>
            <a:off x="6134644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ángulo 78"/>
          <p:cNvSpPr/>
          <p:nvPr/>
        </p:nvSpPr>
        <p:spPr>
          <a:xfrm>
            <a:off x="5701113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 79"/>
          <p:cNvSpPr/>
          <p:nvPr/>
        </p:nvSpPr>
        <p:spPr>
          <a:xfrm>
            <a:off x="6143071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ángulo 82"/>
          <p:cNvSpPr/>
          <p:nvPr/>
        </p:nvSpPr>
        <p:spPr>
          <a:xfrm>
            <a:off x="5698105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ángulo 83"/>
          <p:cNvSpPr/>
          <p:nvPr/>
        </p:nvSpPr>
        <p:spPr>
          <a:xfrm>
            <a:off x="6140063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upo 91"/>
          <p:cNvGrpSpPr/>
          <p:nvPr/>
        </p:nvGrpSpPr>
        <p:grpSpPr>
          <a:xfrm>
            <a:off x="5715545" y="89732"/>
            <a:ext cx="627015" cy="6696294"/>
            <a:chOff x="5715545" y="89732"/>
            <a:chExt cx="627015" cy="6696294"/>
          </a:xfrm>
        </p:grpSpPr>
        <p:sp>
          <p:nvSpPr>
            <p:cNvPr id="47" name="Arco de bloque 46"/>
            <p:cNvSpPr/>
            <p:nvPr/>
          </p:nvSpPr>
          <p:spPr>
            <a:xfrm>
              <a:off x="5734855" y="8973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5742738" y="72451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co de bloque 56"/>
            <p:cNvSpPr/>
            <p:nvPr/>
          </p:nvSpPr>
          <p:spPr>
            <a:xfrm>
              <a:off x="5716896" y="570543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co de bloque 60"/>
            <p:cNvSpPr/>
            <p:nvPr/>
          </p:nvSpPr>
          <p:spPr>
            <a:xfrm>
              <a:off x="5719315" y="514782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Arco de bloque 64"/>
            <p:cNvSpPr/>
            <p:nvPr/>
          </p:nvSpPr>
          <p:spPr>
            <a:xfrm>
              <a:off x="5729945" y="132568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co de bloque 68"/>
            <p:cNvSpPr/>
            <p:nvPr/>
          </p:nvSpPr>
          <p:spPr>
            <a:xfrm>
              <a:off x="5725323" y="386877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Arco de bloque 72"/>
            <p:cNvSpPr/>
            <p:nvPr/>
          </p:nvSpPr>
          <p:spPr>
            <a:xfrm>
              <a:off x="5733734" y="198253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co de bloque 76"/>
            <p:cNvSpPr/>
            <p:nvPr/>
          </p:nvSpPr>
          <p:spPr>
            <a:xfrm>
              <a:off x="5716896" y="324576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Arco de bloque 80"/>
            <p:cNvSpPr/>
            <p:nvPr/>
          </p:nvSpPr>
          <p:spPr>
            <a:xfrm>
              <a:off x="5725323" y="2613709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Arco de bloque 84"/>
            <p:cNvSpPr/>
            <p:nvPr/>
          </p:nvSpPr>
          <p:spPr>
            <a:xfrm>
              <a:off x="5722315" y="451696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1" name="Grupo 90"/>
            <p:cNvGrpSpPr/>
            <p:nvPr/>
          </p:nvGrpSpPr>
          <p:grpSpPr>
            <a:xfrm>
              <a:off x="5715545" y="6272470"/>
              <a:ext cx="627015" cy="513556"/>
              <a:chOff x="5715545" y="6272470"/>
              <a:chExt cx="627015" cy="513556"/>
            </a:xfrm>
          </p:grpSpPr>
          <p:sp>
            <p:nvSpPr>
              <p:cNvPr id="87" name="Rectángulo 86"/>
              <p:cNvSpPr/>
              <p:nvPr/>
            </p:nvSpPr>
            <p:spPr>
              <a:xfrm>
                <a:off x="5715545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ángulo 87"/>
              <p:cNvSpPr/>
              <p:nvPr/>
            </p:nvSpPr>
            <p:spPr>
              <a:xfrm>
                <a:off x="6157503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o de bloque 88"/>
              <p:cNvSpPr/>
              <p:nvPr/>
            </p:nvSpPr>
            <p:spPr>
              <a:xfrm>
                <a:off x="5739755" y="6272470"/>
                <a:ext cx="574765" cy="513556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0" name="CuadroTexto 89"/>
          <p:cNvSpPr txBox="1"/>
          <p:nvPr/>
        </p:nvSpPr>
        <p:spPr>
          <a:xfrm>
            <a:off x="7937030" y="68672"/>
            <a:ext cx="885550" cy="670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46" y="292275"/>
            <a:ext cx="2841066" cy="395960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3" y="264814"/>
            <a:ext cx="2557954" cy="398654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5"/>
          <a:stretch/>
        </p:blipFill>
        <p:spPr>
          <a:xfrm>
            <a:off x="418005" y="4263458"/>
            <a:ext cx="5051521" cy="241073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232" y="245640"/>
            <a:ext cx="4107542" cy="93755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27" y="68940"/>
            <a:ext cx="1462706" cy="136731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817" y="1462769"/>
            <a:ext cx="5394974" cy="273171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550" y="5358647"/>
            <a:ext cx="1043815" cy="1231800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857" y="4206245"/>
            <a:ext cx="3478082" cy="247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89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32" y="3016607"/>
            <a:ext cx="3720387" cy="39624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1" y="2987668"/>
            <a:ext cx="3962400" cy="39624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052" y="3919086"/>
            <a:ext cx="4604899" cy="294608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1391" y="-35735"/>
            <a:ext cx="4329246" cy="39624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8991" y="-40486"/>
            <a:ext cx="3962400" cy="39624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409" y="-45238"/>
            <a:ext cx="3962400" cy="3962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133167" y="84908"/>
            <a:ext cx="5930537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48046" y="84908"/>
            <a:ext cx="5796642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6152603" y="9014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5710644" y="89799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5710644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710641" y="3425688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615260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6152603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5710642" y="28013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158041" y="279775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571064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6152054" y="34218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5705735" y="4043136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6152054" y="4043242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6152053" y="470172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5699204" y="531531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5708995" y="47046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6152051" y="589060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6152052" y="5321300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6152051" y="64599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5705735" y="646529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5710645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152603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 50"/>
          <p:cNvSpPr/>
          <p:nvPr/>
        </p:nvSpPr>
        <p:spPr>
          <a:xfrm>
            <a:off x="5718528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ángulo 51"/>
          <p:cNvSpPr/>
          <p:nvPr/>
        </p:nvSpPr>
        <p:spPr>
          <a:xfrm>
            <a:off x="6160486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ángulo 54"/>
          <p:cNvSpPr/>
          <p:nvPr/>
        </p:nvSpPr>
        <p:spPr>
          <a:xfrm>
            <a:off x="5692686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55"/>
          <p:cNvSpPr/>
          <p:nvPr/>
        </p:nvSpPr>
        <p:spPr>
          <a:xfrm>
            <a:off x="6134644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ángulo 58"/>
          <p:cNvSpPr/>
          <p:nvPr/>
        </p:nvSpPr>
        <p:spPr>
          <a:xfrm>
            <a:off x="5695105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59"/>
          <p:cNvSpPr/>
          <p:nvPr/>
        </p:nvSpPr>
        <p:spPr>
          <a:xfrm>
            <a:off x="6137063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ángulo 62"/>
          <p:cNvSpPr/>
          <p:nvPr/>
        </p:nvSpPr>
        <p:spPr>
          <a:xfrm>
            <a:off x="5705735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ángulo 63"/>
          <p:cNvSpPr/>
          <p:nvPr/>
        </p:nvSpPr>
        <p:spPr>
          <a:xfrm>
            <a:off x="6147693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ángulo 66"/>
          <p:cNvSpPr/>
          <p:nvPr/>
        </p:nvSpPr>
        <p:spPr>
          <a:xfrm>
            <a:off x="5701113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ángulo 67"/>
          <p:cNvSpPr/>
          <p:nvPr/>
        </p:nvSpPr>
        <p:spPr>
          <a:xfrm>
            <a:off x="6143071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ángulo 70"/>
          <p:cNvSpPr/>
          <p:nvPr/>
        </p:nvSpPr>
        <p:spPr>
          <a:xfrm>
            <a:off x="5709524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ángulo 71"/>
          <p:cNvSpPr/>
          <p:nvPr/>
        </p:nvSpPr>
        <p:spPr>
          <a:xfrm>
            <a:off x="6151482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ángulo 74"/>
          <p:cNvSpPr/>
          <p:nvPr/>
        </p:nvSpPr>
        <p:spPr>
          <a:xfrm>
            <a:off x="5692686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ángulo 75"/>
          <p:cNvSpPr/>
          <p:nvPr/>
        </p:nvSpPr>
        <p:spPr>
          <a:xfrm>
            <a:off x="6134644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ángulo 78"/>
          <p:cNvSpPr/>
          <p:nvPr/>
        </p:nvSpPr>
        <p:spPr>
          <a:xfrm>
            <a:off x="5701113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 79"/>
          <p:cNvSpPr/>
          <p:nvPr/>
        </p:nvSpPr>
        <p:spPr>
          <a:xfrm>
            <a:off x="6143071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ángulo 82"/>
          <p:cNvSpPr/>
          <p:nvPr/>
        </p:nvSpPr>
        <p:spPr>
          <a:xfrm>
            <a:off x="5698105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ángulo 83"/>
          <p:cNvSpPr/>
          <p:nvPr/>
        </p:nvSpPr>
        <p:spPr>
          <a:xfrm>
            <a:off x="6140063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upo 91"/>
          <p:cNvGrpSpPr/>
          <p:nvPr/>
        </p:nvGrpSpPr>
        <p:grpSpPr>
          <a:xfrm>
            <a:off x="5715545" y="89732"/>
            <a:ext cx="627015" cy="6696294"/>
            <a:chOff x="5715545" y="89732"/>
            <a:chExt cx="627015" cy="6696294"/>
          </a:xfrm>
        </p:grpSpPr>
        <p:sp>
          <p:nvSpPr>
            <p:cNvPr id="47" name="Arco de bloque 46"/>
            <p:cNvSpPr/>
            <p:nvPr/>
          </p:nvSpPr>
          <p:spPr>
            <a:xfrm>
              <a:off x="5734855" y="8973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5742738" y="72451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co de bloque 56"/>
            <p:cNvSpPr/>
            <p:nvPr/>
          </p:nvSpPr>
          <p:spPr>
            <a:xfrm>
              <a:off x="5716896" y="570543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co de bloque 60"/>
            <p:cNvSpPr/>
            <p:nvPr/>
          </p:nvSpPr>
          <p:spPr>
            <a:xfrm>
              <a:off x="5719315" y="514782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Arco de bloque 64"/>
            <p:cNvSpPr/>
            <p:nvPr/>
          </p:nvSpPr>
          <p:spPr>
            <a:xfrm>
              <a:off x="5729945" y="132568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co de bloque 68"/>
            <p:cNvSpPr/>
            <p:nvPr/>
          </p:nvSpPr>
          <p:spPr>
            <a:xfrm>
              <a:off x="5725323" y="386877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Arco de bloque 72"/>
            <p:cNvSpPr/>
            <p:nvPr/>
          </p:nvSpPr>
          <p:spPr>
            <a:xfrm>
              <a:off x="5733734" y="198253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co de bloque 76"/>
            <p:cNvSpPr/>
            <p:nvPr/>
          </p:nvSpPr>
          <p:spPr>
            <a:xfrm>
              <a:off x="5716896" y="324576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Arco de bloque 80"/>
            <p:cNvSpPr/>
            <p:nvPr/>
          </p:nvSpPr>
          <p:spPr>
            <a:xfrm>
              <a:off x="5725323" y="2613709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Arco de bloque 84"/>
            <p:cNvSpPr/>
            <p:nvPr/>
          </p:nvSpPr>
          <p:spPr>
            <a:xfrm>
              <a:off x="5722315" y="451696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1" name="Grupo 90"/>
            <p:cNvGrpSpPr/>
            <p:nvPr/>
          </p:nvGrpSpPr>
          <p:grpSpPr>
            <a:xfrm>
              <a:off x="5715545" y="6272470"/>
              <a:ext cx="627015" cy="513556"/>
              <a:chOff x="5715545" y="6272470"/>
              <a:chExt cx="627015" cy="513556"/>
            </a:xfrm>
          </p:grpSpPr>
          <p:sp>
            <p:nvSpPr>
              <p:cNvPr id="87" name="Rectángulo 86"/>
              <p:cNvSpPr/>
              <p:nvPr/>
            </p:nvSpPr>
            <p:spPr>
              <a:xfrm>
                <a:off x="5715545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ángulo 87"/>
              <p:cNvSpPr/>
              <p:nvPr/>
            </p:nvSpPr>
            <p:spPr>
              <a:xfrm>
                <a:off x="6157503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o de bloque 88"/>
              <p:cNvSpPr/>
              <p:nvPr/>
            </p:nvSpPr>
            <p:spPr>
              <a:xfrm>
                <a:off x="5739755" y="6272470"/>
                <a:ext cx="574765" cy="513556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0" name="CuadroTexto 89"/>
          <p:cNvSpPr txBox="1"/>
          <p:nvPr/>
        </p:nvSpPr>
        <p:spPr>
          <a:xfrm>
            <a:off x="7901391" y="0"/>
            <a:ext cx="885550" cy="670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87" y="241150"/>
            <a:ext cx="2653580" cy="319617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247" y="3398664"/>
            <a:ext cx="2576925" cy="331418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66" y="3437326"/>
            <a:ext cx="2715881" cy="323686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150" y="236893"/>
            <a:ext cx="2553539" cy="324577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714" y="208074"/>
            <a:ext cx="2743199" cy="328635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83" y="212235"/>
            <a:ext cx="2621521" cy="3293665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8054" y="3549034"/>
            <a:ext cx="2638017" cy="3119563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603" y="4338806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6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32" y="3016607"/>
            <a:ext cx="3720387" cy="39624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1" y="2987668"/>
            <a:ext cx="3962400" cy="39624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052" y="3919086"/>
            <a:ext cx="4604899" cy="294608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1391" y="-35735"/>
            <a:ext cx="4329246" cy="39624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8991" y="-40486"/>
            <a:ext cx="3962400" cy="39624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409" y="-45238"/>
            <a:ext cx="3962400" cy="3962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113417" y="84908"/>
            <a:ext cx="5930537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48046" y="84908"/>
            <a:ext cx="5796642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6152603" y="9014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5710644" y="89799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5710644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710641" y="3425688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615260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6152603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5710642" y="28013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158041" y="279775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571064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6152054" y="34218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5705735" y="4043136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6152054" y="4043242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6152053" y="470172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5699204" y="531531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5708995" y="47046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6152051" y="589060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6152052" y="5321300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6152051" y="64599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5705735" y="646529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5710645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152603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 50"/>
          <p:cNvSpPr/>
          <p:nvPr/>
        </p:nvSpPr>
        <p:spPr>
          <a:xfrm>
            <a:off x="5718528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ángulo 51"/>
          <p:cNvSpPr/>
          <p:nvPr/>
        </p:nvSpPr>
        <p:spPr>
          <a:xfrm>
            <a:off x="6160486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ángulo 54"/>
          <p:cNvSpPr/>
          <p:nvPr/>
        </p:nvSpPr>
        <p:spPr>
          <a:xfrm>
            <a:off x="5692686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55"/>
          <p:cNvSpPr/>
          <p:nvPr/>
        </p:nvSpPr>
        <p:spPr>
          <a:xfrm>
            <a:off x="6134644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ángulo 58"/>
          <p:cNvSpPr/>
          <p:nvPr/>
        </p:nvSpPr>
        <p:spPr>
          <a:xfrm>
            <a:off x="5695105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59"/>
          <p:cNvSpPr/>
          <p:nvPr/>
        </p:nvSpPr>
        <p:spPr>
          <a:xfrm>
            <a:off x="6137063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ángulo 62"/>
          <p:cNvSpPr/>
          <p:nvPr/>
        </p:nvSpPr>
        <p:spPr>
          <a:xfrm>
            <a:off x="5705735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ángulo 63"/>
          <p:cNvSpPr/>
          <p:nvPr/>
        </p:nvSpPr>
        <p:spPr>
          <a:xfrm>
            <a:off x="6147693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ángulo 66"/>
          <p:cNvSpPr/>
          <p:nvPr/>
        </p:nvSpPr>
        <p:spPr>
          <a:xfrm>
            <a:off x="5701113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ángulo 67"/>
          <p:cNvSpPr/>
          <p:nvPr/>
        </p:nvSpPr>
        <p:spPr>
          <a:xfrm>
            <a:off x="6143071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ángulo 70"/>
          <p:cNvSpPr/>
          <p:nvPr/>
        </p:nvSpPr>
        <p:spPr>
          <a:xfrm>
            <a:off x="5709524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ángulo 71"/>
          <p:cNvSpPr/>
          <p:nvPr/>
        </p:nvSpPr>
        <p:spPr>
          <a:xfrm>
            <a:off x="6151482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ángulo 74"/>
          <p:cNvSpPr/>
          <p:nvPr/>
        </p:nvSpPr>
        <p:spPr>
          <a:xfrm>
            <a:off x="5692686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ángulo 75"/>
          <p:cNvSpPr/>
          <p:nvPr/>
        </p:nvSpPr>
        <p:spPr>
          <a:xfrm>
            <a:off x="6134644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ángulo 78"/>
          <p:cNvSpPr/>
          <p:nvPr/>
        </p:nvSpPr>
        <p:spPr>
          <a:xfrm>
            <a:off x="5701113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 79"/>
          <p:cNvSpPr/>
          <p:nvPr/>
        </p:nvSpPr>
        <p:spPr>
          <a:xfrm>
            <a:off x="6143071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ángulo 82"/>
          <p:cNvSpPr/>
          <p:nvPr/>
        </p:nvSpPr>
        <p:spPr>
          <a:xfrm>
            <a:off x="5698105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ángulo 83"/>
          <p:cNvSpPr/>
          <p:nvPr/>
        </p:nvSpPr>
        <p:spPr>
          <a:xfrm>
            <a:off x="6140063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upo 91"/>
          <p:cNvGrpSpPr/>
          <p:nvPr/>
        </p:nvGrpSpPr>
        <p:grpSpPr>
          <a:xfrm>
            <a:off x="5715545" y="89732"/>
            <a:ext cx="627015" cy="6696294"/>
            <a:chOff x="5715545" y="89732"/>
            <a:chExt cx="627015" cy="6696294"/>
          </a:xfrm>
        </p:grpSpPr>
        <p:sp>
          <p:nvSpPr>
            <p:cNvPr id="47" name="Arco de bloque 46"/>
            <p:cNvSpPr/>
            <p:nvPr/>
          </p:nvSpPr>
          <p:spPr>
            <a:xfrm>
              <a:off x="5734855" y="8973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5742738" y="72451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co de bloque 56"/>
            <p:cNvSpPr/>
            <p:nvPr/>
          </p:nvSpPr>
          <p:spPr>
            <a:xfrm>
              <a:off x="5716896" y="570543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co de bloque 60"/>
            <p:cNvSpPr/>
            <p:nvPr/>
          </p:nvSpPr>
          <p:spPr>
            <a:xfrm>
              <a:off x="5719315" y="514782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Arco de bloque 64"/>
            <p:cNvSpPr/>
            <p:nvPr/>
          </p:nvSpPr>
          <p:spPr>
            <a:xfrm>
              <a:off x="5729945" y="132568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co de bloque 68"/>
            <p:cNvSpPr/>
            <p:nvPr/>
          </p:nvSpPr>
          <p:spPr>
            <a:xfrm>
              <a:off x="5725323" y="386877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Arco de bloque 72"/>
            <p:cNvSpPr/>
            <p:nvPr/>
          </p:nvSpPr>
          <p:spPr>
            <a:xfrm>
              <a:off x="5733734" y="198253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co de bloque 76"/>
            <p:cNvSpPr/>
            <p:nvPr/>
          </p:nvSpPr>
          <p:spPr>
            <a:xfrm>
              <a:off x="5716896" y="324576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Arco de bloque 80"/>
            <p:cNvSpPr/>
            <p:nvPr/>
          </p:nvSpPr>
          <p:spPr>
            <a:xfrm>
              <a:off x="5725323" y="2613709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Arco de bloque 84"/>
            <p:cNvSpPr/>
            <p:nvPr/>
          </p:nvSpPr>
          <p:spPr>
            <a:xfrm>
              <a:off x="5722315" y="451696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1" name="Grupo 90"/>
            <p:cNvGrpSpPr/>
            <p:nvPr/>
          </p:nvGrpSpPr>
          <p:grpSpPr>
            <a:xfrm>
              <a:off x="5715545" y="6272470"/>
              <a:ext cx="627015" cy="513556"/>
              <a:chOff x="5715545" y="6272470"/>
              <a:chExt cx="627015" cy="513556"/>
            </a:xfrm>
          </p:grpSpPr>
          <p:sp>
            <p:nvSpPr>
              <p:cNvPr id="87" name="Rectángulo 86"/>
              <p:cNvSpPr/>
              <p:nvPr/>
            </p:nvSpPr>
            <p:spPr>
              <a:xfrm>
                <a:off x="5715545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ángulo 87"/>
              <p:cNvSpPr/>
              <p:nvPr/>
            </p:nvSpPr>
            <p:spPr>
              <a:xfrm>
                <a:off x="6157503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o de bloque 88"/>
              <p:cNvSpPr/>
              <p:nvPr/>
            </p:nvSpPr>
            <p:spPr>
              <a:xfrm>
                <a:off x="5739755" y="6272470"/>
                <a:ext cx="574765" cy="513556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0" name="CuadroTexto 89"/>
          <p:cNvSpPr txBox="1"/>
          <p:nvPr/>
        </p:nvSpPr>
        <p:spPr>
          <a:xfrm>
            <a:off x="7937030" y="68672"/>
            <a:ext cx="885550" cy="670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04" y="242034"/>
            <a:ext cx="5388926" cy="3097650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07" y="3352619"/>
            <a:ext cx="5199592" cy="314694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28" y="340292"/>
            <a:ext cx="5438770" cy="632450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9771797" y="3022125"/>
            <a:ext cx="1528549" cy="317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64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32" y="3016607"/>
            <a:ext cx="3720387" cy="39624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1" y="2987668"/>
            <a:ext cx="3962400" cy="39624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052" y="3919086"/>
            <a:ext cx="4604899" cy="294608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1391" y="-35735"/>
            <a:ext cx="4329246" cy="39624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8991" y="-40486"/>
            <a:ext cx="3962400" cy="39624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409" y="-45238"/>
            <a:ext cx="3962400" cy="3962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122027" y="84908"/>
            <a:ext cx="5930537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48046" y="84908"/>
            <a:ext cx="5796642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6152603" y="9014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5710644" y="89799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5710644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710641" y="3425688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615260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6152603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5710642" y="28013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158041" y="279775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571064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6152054" y="34218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5705735" y="4043136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6152054" y="4043242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6152053" y="470172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5699204" y="531531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5708995" y="47046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6152051" y="589060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6152052" y="5321300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6152051" y="64599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5705735" y="646529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5710645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152603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 50"/>
          <p:cNvSpPr/>
          <p:nvPr/>
        </p:nvSpPr>
        <p:spPr>
          <a:xfrm>
            <a:off x="5718528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ángulo 51"/>
          <p:cNvSpPr/>
          <p:nvPr/>
        </p:nvSpPr>
        <p:spPr>
          <a:xfrm>
            <a:off x="6160486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ángulo 54"/>
          <p:cNvSpPr/>
          <p:nvPr/>
        </p:nvSpPr>
        <p:spPr>
          <a:xfrm>
            <a:off x="5692686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55"/>
          <p:cNvSpPr/>
          <p:nvPr/>
        </p:nvSpPr>
        <p:spPr>
          <a:xfrm>
            <a:off x="6134644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ángulo 58"/>
          <p:cNvSpPr/>
          <p:nvPr/>
        </p:nvSpPr>
        <p:spPr>
          <a:xfrm>
            <a:off x="5695105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59"/>
          <p:cNvSpPr/>
          <p:nvPr/>
        </p:nvSpPr>
        <p:spPr>
          <a:xfrm>
            <a:off x="6137063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ángulo 62"/>
          <p:cNvSpPr/>
          <p:nvPr/>
        </p:nvSpPr>
        <p:spPr>
          <a:xfrm>
            <a:off x="5705735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ángulo 63"/>
          <p:cNvSpPr/>
          <p:nvPr/>
        </p:nvSpPr>
        <p:spPr>
          <a:xfrm>
            <a:off x="6147693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ángulo 66"/>
          <p:cNvSpPr/>
          <p:nvPr/>
        </p:nvSpPr>
        <p:spPr>
          <a:xfrm>
            <a:off x="5701113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ángulo 67"/>
          <p:cNvSpPr/>
          <p:nvPr/>
        </p:nvSpPr>
        <p:spPr>
          <a:xfrm>
            <a:off x="6143071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ángulo 70"/>
          <p:cNvSpPr/>
          <p:nvPr/>
        </p:nvSpPr>
        <p:spPr>
          <a:xfrm>
            <a:off x="5709524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ángulo 71"/>
          <p:cNvSpPr/>
          <p:nvPr/>
        </p:nvSpPr>
        <p:spPr>
          <a:xfrm>
            <a:off x="6151482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ángulo 74"/>
          <p:cNvSpPr/>
          <p:nvPr/>
        </p:nvSpPr>
        <p:spPr>
          <a:xfrm>
            <a:off x="5692686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ángulo 75"/>
          <p:cNvSpPr/>
          <p:nvPr/>
        </p:nvSpPr>
        <p:spPr>
          <a:xfrm>
            <a:off x="6134644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ángulo 78"/>
          <p:cNvSpPr/>
          <p:nvPr/>
        </p:nvSpPr>
        <p:spPr>
          <a:xfrm>
            <a:off x="5701113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 79"/>
          <p:cNvSpPr/>
          <p:nvPr/>
        </p:nvSpPr>
        <p:spPr>
          <a:xfrm>
            <a:off x="6143071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ángulo 82"/>
          <p:cNvSpPr/>
          <p:nvPr/>
        </p:nvSpPr>
        <p:spPr>
          <a:xfrm>
            <a:off x="5698105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ángulo 83"/>
          <p:cNvSpPr/>
          <p:nvPr/>
        </p:nvSpPr>
        <p:spPr>
          <a:xfrm>
            <a:off x="6140063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upo 91"/>
          <p:cNvGrpSpPr/>
          <p:nvPr/>
        </p:nvGrpSpPr>
        <p:grpSpPr>
          <a:xfrm>
            <a:off x="5715545" y="89732"/>
            <a:ext cx="627015" cy="6696294"/>
            <a:chOff x="5715545" y="89732"/>
            <a:chExt cx="627015" cy="6696294"/>
          </a:xfrm>
        </p:grpSpPr>
        <p:sp>
          <p:nvSpPr>
            <p:cNvPr id="47" name="Arco de bloque 46"/>
            <p:cNvSpPr/>
            <p:nvPr/>
          </p:nvSpPr>
          <p:spPr>
            <a:xfrm>
              <a:off x="5734855" y="8973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5742738" y="72451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co de bloque 56"/>
            <p:cNvSpPr/>
            <p:nvPr/>
          </p:nvSpPr>
          <p:spPr>
            <a:xfrm>
              <a:off x="5716896" y="570543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co de bloque 60"/>
            <p:cNvSpPr/>
            <p:nvPr/>
          </p:nvSpPr>
          <p:spPr>
            <a:xfrm>
              <a:off x="5719315" y="514782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Arco de bloque 64"/>
            <p:cNvSpPr/>
            <p:nvPr/>
          </p:nvSpPr>
          <p:spPr>
            <a:xfrm>
              <a:off x="5729945" y="132568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co de bloque 68"/>
            <p:cNvSpPr/>
            <p:nvPr/>
          </p:nvSpPr>
          <p:spPr>
            <a:xfrm>
              <a:off x="5725323" y="386877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Arco de bloque 72"/>
            <p:cNvSpPr/>
            <p:nvPr/>
          </p:nvSpPr>
          <p:spPr>
            <a:xfrm>
              <a:off x="5733734" y="198253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co de bloque 76"/>
            <p:cNvSpPr/>
            <p:nvPr/>
          </p:nvSpPr>
          <p:spPr>
            <a:xfrm>
              <a:off x="5716896" y="324576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Arco de bloque 80"/>
            <p:cNvSpPr/>
            <p:nvPr/>
          </p:nvSpPr>
          <p:spPr>
            <a:xfrm>
              <a:off x="5725323" y="2613709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Arco de bloque 84"/>
            <p:cNvSpPr/>
            <p:nvPr/>
          </p:nvSpPr>
          <p:spPr>
            <a:xfrm>
              <a:off x="5722315" y="451696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1" name="Grupo 90"/>
            <p:cNvGrpSpPr/>
            <p:nvPr/>
          </p:nvGrpSpPr>
          <p:grpSpPr>
            <a:xfrm>
              <a:off x="5715545" y="6272470"/>
              <a:ext cx="627015" cy="513556"/>
              <a:chOff x="5715545" y="6272470"/>
              <a:chExt cx="627015" cy="513556"/>
            </a:xfrm>
          </p:grpSpPr>
          <p:sp>
            <p:nvSpPr>
              <p:cNvPr id="87" name="Rectángulo 86"/>
              <p:cNvSpPr/>
              <p:nvPr/>
            </p:nvSpPr>
            <p:spPr>
              <a:xfrm>
                <a:off x="5715545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ángulo 87"/>
              <p:cNvSpPr/>
              <p:nvPr/>
            </p:nvSpPr>
            <p:spPr>
              <a:xfrm>
                <a:off x="6157503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o de bloque 88"/>
              <p:cNvSpPr/>
              <p:nvPr/>
            </p:nvSpPr>
            <p:spPr>
              <a:xfrm>
                <a:off x="5739755" y="6272470"/>
                <a:ext cx="574765" cy="513556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0" name="CuadroTexto 89"/>
          <p:cNvSpPr txBox="1"/>
          <p:nvPr/>
        </p:nvSpPr>
        <p:spPr>
          <a:xfrm>
            <a:off x="7978805" y="68672"/>
            <a:ext cx="885550" cy="670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5" y="289811"/>
            <a:ext cx="4128608" cy="1280783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62" y="2433568"/>
            <a:ext cx="4014679" cy="411018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097" y="1658821"/>
            <a:ext cx="2738907" cy="707597"/>
          </a:xfrm>
          <a:prstGeom prst="rect">
            <a:avLst/>
          </a:prstGeom>
          <a:ln w="952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446" y="379270"/>
            <a:ext cx="4545972" cy="301134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8906">
            <a:off x="7168046" y="3476628"/>
            <a:ext cx="4661662" cy="310777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707" y="2017304"/>
            <a:ext cx="844231" cy="1266346"/>
          </a:xfrm>
          <a:prstGeom prst="rect">
            <a:avLst/>
          </a:prstGeom>
        </p:spPr>
      </p:pic>
      <p:pic>
        <p:nvPicPr>
          <p:cNvPr id="78" name="Imagen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912" y="5264830"/>
            <a:ext cx="844231" cy="126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69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57703" cy="6858000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29"/>
          <a:stretch/>
        </p:blipFill>
        <p:spPr>
          <a:xfrm>
            <a:off x="6657703" y="-5456"/>
            <a:ext cx="5543006" cy="686345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18303" y="194273"/>
            <a:ext cx="11625651" cy="6578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upo 94"/>
          <p:cNvGrpSpPr/>
          <p:nvPr/>
        </p:nvGrpSpPr>
        <p:grpSpPr>
          <a:xfrm>
            <a:off x="418303" y="220399"/>
            <a:ext cx="224318" cy="6417198"/>
            <a:chOff x="724791" y="191360"/>
            <a:chExt cx="224318" cy="6417198"/>
          </a:xfrm>
        </p:grpSpPr>
        <p:sp>
          <p:nvSpPr>
            <p:cNvPr id="37" name="Rectángulo 36"/>
            <p:cNvSpPr/>
            <p:nvPr/>
          </p:nvSpPr>
          <p:spPr>
            <a:xfrm>
              <a:off x="743305" y="6384192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743893" y="191360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ángulo 51"/>
            <p:cNvSpPr/>
            <p:nvPr/>
          </p:nvSpPr>
          <p:spPr>
            <a:xfrm>
              <a:off x="752277" y="826138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ángulo 55"/>
            <p:cNvSpPr/>
            <p:nvPr/>
          </p:nvSpPr>
          <p:spPr>
            <a:xfrm>
              <a:off x="724791" y="5807064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ángulo 59"/>
            <p:cNvSpPr/>
            <p:nvPr/>
          </p:nvSpPr>
          <p:spPr>
            <a:xfrm>
              <a:off x="727364" y="5249456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ángulo 63"/>
            <p:cNvSpPr/>
            <p:nvPr/>
          </p:nvSpPr>
          <p:spPr>
            <a:xfrm>
              <a:off x="738670" y="1427310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ángulo 67"/>
            <p:cNvSpPr/>
            <p:nvPr/>
          </p:nvSpPr>
          <p:spPr>
            <a:xfrm>
              <a:off x="733754" y="3970404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ángulo 71"/>
            <p:cNvSpPr/>
            <p:nvPr/>
          </p:nvSpPr>
          <p:spPr>
            <a:xfrm>
              <a:off x="742700" y="2084166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ángulo 75"/>
            <p:cNvSpPr/>
            <p:nvPr/>
          </p:nvSpPr>
          <p:spPr>
            <a:xfrm>
              <a:off x="724791" y="3347396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ángulo 79"/>
            <p:cNvSpPr/>
            <p:nvPr/>
          </p:nvSpPr>
          <p:spPr>
            <a:xfrm>
              <a:off x="733754" y="2715337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ángulo 83"/>
            <p:cNvSpPr/>
            <p:nvPr/>
          </p:nvSpPr>
          <p:spPr>
            <a:xfrm>
              <a:off x="730555" y="4618588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21046" y="194273"/>
            <a:ext cx="591709" cy="6578497"/>
            <a:chOff x="21046" y="194273"/>
            <a:chExt cx="591709" cy="6578497"/>
          </a:xfrm>
        </p:grpSpPr>
        <p:sp>
          <p:nvSpPr>
            <p:cNvPr id="3" name="Arco de bloque 2"/>
            <p:cNvSpPr/>
            <p:nvPr/>
          </p:nvSpPr>
          <p:spPr>
            <a:xfrm>
              <a:off x="51052" y="194273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Arco de bloque 35"/>
            <p:cNvSpPr/>
            <p:nvPr/>
          </p:nvSpPr>
          <p:spPr>
            <a:xfrm>
              <a:off x="36013" y="790436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Arco de bloque 37"/>
            <p:cNvSpPr/>
            <p:nvPr/>
          </p:nvSpPr>
          <p:spPr>
            <a:xfrm>
              <a:off x="36521" y="1386599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Arco de bloque 38"/>
            <p:cNvSpPr/>
            <p:nvPr/>
          </p:nvSpPr>
          <p:spPr>
            <a:xfrm>
              <a:off x="36012" y="2033477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Arco de bloque 40"/>
            <p:cNvSpPr/>
            <p:nvPr/>
          </p:nvSpPr>
          <p:spPr>
            <a:xfrm>
              <a:off x="35063" y="2694918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Arco de bloque 47"/>
            <p:cNvSpPr/>
            <p:nvPr/>
          </p:nvSpPr>
          <p:spPr>
            <a:xfrm>
              <a:off x="34114" y="3335568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rco de bloque 48"/>
            <p:cNvSpPr/>
            <p:nvPr/>
          </p:nvSpPr>
          <p:spPr>
            <a:xfrm>
              <a:off x="34113" y="3931731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Arco de bloque 49"/>
            <p:cNvSpPr/>
            <p:nvPr/>
          </p:nvSpPr>
          <p:spPr>
            <a:xfrm>
              <a:off x="34112" y="4586328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Arco de bloque 50"/>
            <p:cNvSpPr/>
            <p:nvPr/>
          </p:nvSpPr>
          <p:spPr>
            <a:xfrm>
              <a:off x="21046" y="5227770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34109" y="5789733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Arco de bloque 53"/>
            <p:cNvSpPr/>
            <p:nvPr/>
          </p:nvSpPr>
          <p:spPr>
            <a:xfrm>
              <a:off x="34109" y="6367215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151" y="332582"/>
            <a:ext cx="6237026" cy="86340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786" y="1256653"/>
            <a:ext cx="4662418" cy="535015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34" y="1189347"/>
            <a:ext cx="4554200" cy="544825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781" y="312337"/>
            <a:ext cx="900131" cy="9038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485" y="4991883"/>
            <a:ext cx="1524000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3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32" y="3016607"/>
            <a:ext cx="3720387" cy="39624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1" y="2987668"/>
            <a:ext cx="3962400" cy="39624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052" y="3919086"/>
            <a:ext cx="4604899" cy="294608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1391" y="-35735"/>
            <a:ext cx="4329246" cy="39624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8991" y="-40486"/>
            <a:ext cx="3962400" cy="39624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409" y="-45238"/>
            <a:ext cx="3962400" cy="3962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095206" y="84908"/>
            <a:ext cx="5930537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48046" y="84908"/>
            <a:ext cx="5796642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6152603" y="9014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5710644" y="89799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5710644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710641" y="3425688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615260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6152603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5710642" y="28013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158041" y="279775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571064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6152054" y="34218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5705735" y="4043136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6152054" y="4043242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6152053" y="470172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5699204" y="531531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5708995" y="47046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6152051" y="589060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6152052" y="5321300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6152051" y="64599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5705735" y="646529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5710645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152603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 50"/>
          <p:cNvSpPr/>
          <p:nvPr/>
        </p:nvSpPr>
        <p:spPr>
          <a:xfrm>
            <a:off x="5718528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ángulo 51"/>
          <p:cNvSpPr/>
          <p:nvPr/>
        </p:nvSpPr>
        <p:spPr>
          <a:xfrm>
            <a:off x="6160486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ángulo 54"/>
          <p:cNvSpPr/>
          <p:nvPr/>
        </p:nvSpPr>
        <p:spPr>
          <a:xfrm>
            <a:off x="5692686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55"/>
          <p:cNvSpPr/>
          <p:nvPr/>
        </p:nvSpPr>
        <p:spPr>
          <a:xfrm>
            <a:off x="6134644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ángulo 58"/>
          <p:cNvSpPr/>
          <p:nvPr/>
        </p:nvSpPr>
        <p:spPr>
          <a:xfrm>
            <a:off x="5695105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59"/>
          <p:cNvSpPr/>
          <p:nvPr/>
        </p:nvSpPr>
        <p:spPr>
          <a:xfrm>
            <a:off x="6137063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ángulo 62"/>
          <p:cNvSpPr/>
          <p:nvPr/>
        </p:nvSpPr>
        <p:spPr>
          <a:xfrm>
            <a:off x="5705735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ángulo 63"/>
          <p:cNvSpPr/>
          <p:nvPr/>
        </p:nvSpPr>
        <p:spPr>
          <a:xfrm>
            <a:off x="6147693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ángulo 66"/>
          <p:cNvSpPr/>
          <p:nvPr/>
        </p:nvSpPr>
        <p:spPr>
          <a:xfrm>
            <a:off x="5701113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ángulo 67"/>
          <p:cNvSpPr/>
          <p:nvPr/>
        </p:nvSpPr>
        <p:spPr>
          <a:xfrm>
            <a:off x="6143071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ángulo 70"/>
          <p:cNvSpPr/>
          <p:nvPr/>
        </p:nvSpPr>
        <p:spPr>
          <a:xfrm>
            <a:off x="5709524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ángulo 71"/>
          <p:cNvSpPr/>
          <p:nvPr/>
        </p:nvSpPr>
        <p:spPr>
          <a:xfrm>
            <a:off x="6151482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ángulo 74"/>
          <p:cNvSpPr/>
          <p:nvPr/>
        </p:nvSpPr>
        <p:spPr>
          <a:xfrm>
            <a:off x="5692686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ángulo 75"/>
          <p:cNvSpPr/>
          <p:nvPr/>
        </p:nvSpPr>
        <p:spPr>
          <a:xfrm>
            <a:off x="6134644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ángulo 78"/>
          <p:cNvSpPr/>
          <p:nvPr/>
        </p:nvSpPr>
        <p:spPr>
          <a:xfrm>
            <a:off x="5701113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 79"/>
          <p:cNvSpPr/>
          <p:nvPr/>
        </p:nvSpPr>
        <p:spPr>
          <a:xfrm>
            <a:off x="6143071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ángulo 82"/>
          <p:cNvSpPr/>
          <p:nvPr/>
        </p:nvSpPr>
        <p:spPr>
          <a:xfrm>
            <a:off x="5698105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ángulo 83"/>
          <p:cNvSpPr/>
          <p:nvPr/>
        </p:nvSpPr>
        <p:spPr>
          <a:xfrm>
            <a:off x="6140063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upo 91"/>
          <p:cNvGrpSpPr/>
          <p:nvPr/>
        </p:nvGrpSpPr>
        <p:grpSpPr>
          <a:xfrm>
            <a:off x="5715545" y="89732"/>
            <a:ext cx="627015" cy="6696294"/>
            <a:chOff x="5715545" y="89732"/>
            <a:chExt cx="627015" cy="6696294"/>
          </a:xfrm>
        </p:grpSpPr>
        <p:sp>
          <p:nvSpPr>
            <p:cNvPr id="47" name="Arco de bloque 46"/>
            <p:cNvSpPr/>
            <p:nvPr/>
          </p:nvSpPr>
          <p:spPr>
            <a:xfrm>
              <a:off x="5734855" y="8973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5742738" y="72451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co de bloque 56"/>
            <p:cNvSpPr/>
            <p:nvPr/>
          </p:nvSpPr>
          <p:spPr>
            <a:xfrm>
              <a:off x="5716896" y="570543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co de bloque 60"/>
            <p:cNvSpPr/>
            <p:nvPr/>
          </p:nvSpPr>
          <p:spPr>
            <a:xfrm>
              <a:off x="5719315" y="514782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Arco de bloque 64"/>
            <p:cNvSpPr/>
            <p:nvPr/>
          </p:nvSpPr>
          <p:spPr>
            <a:xfrm>
              <a:off x="5729945" y="132568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co de bloque 68"/>
            <p:cNvSpPr/>
            <p:nvPr/>
          </p:nvSpPr>
          <p:spPr>
            <a:xfrm>
              <a:off x="5725323" y="386877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Arco de bloque 72"/>
            <p:cNvSpPr/>
            <p:nvPr/>
          </p:nvSpPr>
          <p:spPr>
            <a:xfrm>
              <a:off x="5733734" y="198253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co de bloque 76"/>
            <p:cNvSpPr/>
            <p:nvPr/>
          </p:nvSpPr>
          <p:spPr>
            <a:xfrm>
              <a:off x="5716896" y="324576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Arco de bloque 80"/>
            <p:cNvSpPr/>
            <p:nvPr/>
          </p:nvSpPr>
          <p:spPr>
            <a:xfrm>
              <a:off x="5725323" y="2613709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Arco de bloque 84"/>
            <p:cNvSpPr/>
            <p:nvPr/>
          </p:nvSpPr>
          <p:spPr>
            <a:xfrm>
              <a:off x="5722315" y="451696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1" name="Grupo 90"/>
            <p:cNvGrpSpPr/>
            <p:nvPr/>
          </p:nvGrpSpPr>
          <p:grpSpPr>
            <a:xfrm>
              <a:off x="5715545" y="6272470"/>
              <a:ext cx="627015" cy="513556"/>
              <a:chOff x="5715545" y="6272470"/>
              <a:chExt cx="627015" cy="513556"/>
            </a:xfrm>
          </p:grpSpPr>
          <p:sp>
            <p:nvSpPr>
              <p:cNvPr id="87" name="Rectángulo 86"/>
              <p:cNvSpPr/>
              <p:nvPr/>
            </p:nvSpPr>
            <p:spPr>
              <a:xfrm>
                <a:off x="5715545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ángulo 87"/>
              <p:cNvSpPr/>
              <p:nvPr/>
            </p:nvSpPr>
            <p:spPr>
              <a:xfrm>
                <a:off x="6157503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o de bloque 88"/>
              <p:cNvSpPr/>
              <p:nvPr/>
            </p:nvSpPr>
            <p:spPr>
              <a:xfrm>
                <a:off x="5739755" y="6272470"/>
                <a:ext cx="574765" cy="513556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0" name="CuadroTexto 89"/>
          <p:cNvSpPr txBox="1"/>
          <p:nvPr/>
        </p:nvSpPr>
        <p:spPr>
          <a:xfrm>
            <a:off x="7937030" y="68672"/>
            <a:ext cx="885550" cy="670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50" y="279920"/>
            <a:ext cx="3545582" cy="91510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409" y="3551770"/>
            <a:ext cx="3253287" cy="77642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749" y="1289283"/>
            <a:ext cx="2139716" cy="213971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390" y="1010180"/>
            <a:ext cx="4801411" cy="3072903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498765" y="4474054"/>
            <a:ext cx="50027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ESTE DIARIO DE TERMINO DE FABRICAR CON MUCHO ORGULLO Y ALEGRÍA EL DÍA</a:t>
            </a:r>
          </a:p>
          <a:p>
            <a:pPr algn="ctr"/>
            <a:r>
              <a:rPr lang="es-ES"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DE SETIEMBRE DE 2021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692" y="5339506"/>
            <a:ext cx="1608702" cy="140196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57" y="4361576"/>
            <a:ext cx="33337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7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57703" cy="6858000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29"/>
          <a:stretch/>
        </p:blipFill>
        <p:spPr>
          <a:xfrm>
            <a:off x="6657703" y="-5456"/>
            <a:ext cx="5543006" cy="686345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18303" y="194273"/>
            <a:ext cx="11625651" cy="6578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upo 94"/>
          <p:cNvGrpSpPr/>
          <p:nvPr/>
        </p:nvGrpSpPr>
        <p:grpSpPr>
          <a:xfrm>
            <a:off x="418303" y="220399"/>
            <a:ext cx="224318" cy="6417198"/>
            <a:chOff x="724791" y="191360"/>
            <a:chExt cx="224318" cy="6417198"/>
          </a:xfrm>
        </p:grpSpPr>
        <p:sp>
          <p:nvSpPr>
            <p:cNvPr id="37" name="Rectángulo 36"/>
            <p:cNvSpPr/>
            <p:nvPr/>
          </p:nvSpPr>
          <p:spPr>
            <a:xfrm>
              <a:off x="743305" y="6384192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743893" y="191360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ángulo 51"/>
            <p:cNvSpPr/>
            <p:nvPr/>
          </p:nvSpPr>
          <p:spPr>
            <a:xfrm>
              <a:off x="752277" y="826138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ángulo 55"/>
            <p:cNvSpPr/>
            <p:nvPr/>
          </p:nvSpPr>
          <p:spPr>
            <a:xfrm>
              <a:off x="724791" y="5807064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ángulo 59"/>
            <p:cNvSpPr/>
            <p:nvPr/>
          </p:nvSpPr>
          <p:spPr>
            <a:xfrm>
              <a:off x="727364" y="5249456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ángulo 63"/>
            <p:cNvSpPr/>
            <p:nvPr/>
          </p:nvSpPr>
          <p:spPr>
            <a:xfrm>
              <a:off x="738670" y="1427310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ángulo 67"/>
            <p:cNvSpPr/>
            <p:nvPr/>
          </p:nvSpPr>
          <p:spPr>
            <a:xfrm>
              <a:off x="733754" y="3970404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ángulo 71"/>
            <p:cNvSpPr/>
            <p:nvPr/>
          </p:nvSpPr>
          <p:spPr>
            <a:xfrm>
              <a:off x="742700" y="2084166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ángulo 75"/>
            <p:cNvSpPr/>
            <p:nvPr/>
          </p:nvSpPr>
          <p:spPr>
            <a:xfrm>
              <a:off x="724791" y="3347396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ángulo 79"/>
            <p:cNvSpPr/>
            <p:nvPr/>
          </p:nvSpPr>
          <p:spPr>
            <a:xfrm>
              <a:off x="733754" y="2715337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ángulo 83"/>
            <p:cNvSpPr/>
            <p:nvPr/>
          </p:nvSpPr>
          <p:spPr>
            <a:xfrm>
              <a:off x="730555" y="4618588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21046" y="194273"/>
            <a:ext cx="591709" cy="6578497"/>
            <a:chOff x="21046" y="194273"/>
            <a:chExt cx="591709" cy="6578497"/>
          </a:xfrm>
        </p:grpSpPr>
        <p:sp>
          <p:nvSpPr>
            <p:cNvPr id="3" name="Arco de bloque 2"/>
            <p:cNvSpPr/>
            <p:nvPr/>
          </p:nvSpPr>
          <p:spPr>
            <a:xfrm>
              <a:off x="51052" y="194273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Arco de bloque 35"/>
            <p:cNvSpPr/>
            <p:nvPr/>
          </p:nvSpPr>
          <p:spPr>
            <a:xfrm>
              <a:off x="36013" y="790436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Arco de bloque 37"/>
            <p:cNvSpPr/>
            <p:nvPr/>
          </p:nvSpPr>
          <p:spPr>
            <a:xfrm>
              <a:off x="36521" y="1386599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Arco de bloque 38"/>
            <p:cNvSpPr/>
            <p:nvPr/>
          </p:nvSpPr>
          <p:spPr>
            <a:xfrm>
              <a:off x="36012" y="2033477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Arco de bloque 40"/>
            <p:cNvSpPr/>
            <p:nvPr/>
          </p:nvSpPr>
          <p:spPr>
            <a:xfrm>
              <a:off x="35063" y="2694918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Arco de bloque 47"/>
            <p:cNvSpPr/>
            <p:nvPr/>
          </p:nvSpPr>
          <p:spPr>
            <a:xfrm>
              <a:off x="34114" y="3335568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rco de bloque 48"/>
            <p:cNvSpPr/>
            <p:nvPr/>
          </p:nvSpPr>
          <p:spPr>
            <a:xfrm>
              <a:off x="34113" y="3931731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Arco de bloque 49"/>
            <p:cNvSpPr/>
            <p:nvPr/>
          </p:nvSpPr>
          <p:spPr>
            <a:xfrm>
              <a:off x="34112" y="4586328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Arco de bloque 50"/>
            <p:cNvSpPr/>
            <p:nvPr/>
          </p:nvSpPr>
          <p:spPr>
            <a:xfrm>
              <a:off x="21046" y="5227770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34109" y="5789733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Arco de bloque 53"/>
            <p:cNvSpPr/>
            <p:nvPr/>
          </p:nvSpPr>
          <p:spPr>
            <a:xfrm>
              <a:off x="34109" y="6367215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07" y="444765"/>
            <a:ext cx="11258036" cy="617432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030438" y="2113205"/>
            <a:ext cx="3897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Arial Black" panose="020B0A04020102020204" pitchFamily="34" charset="0"/>
              </a:rPr>
              <a:t>SALA 5 A Y SEÑO LORE</a:t>
            </a:r>
            <a:endParaRPr lang="en-US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59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63450"/>
            <a:ext cx="6657703" cy="6609320"/>
          </a:xfrm>
          <a:prstGeom prst="rect">
            <a:avLst/>
          </a:prstGeom>
        </p:spPr>
      </p:pic>
      <p:grpSp>
        <p:nvGrpSpPr>
          <p:cNvPr id="95" name="Grupo 94"/>
          <p:cNvGrpSpPr/>
          <p:nvPr/>
        </p:nvGrpSpPr>
        <p:grpSpPr>
          <a:xfrm>
            <a:off x="418303" y="220399"/>
            <a:ext cx="224318" cy="6417198"/>
            <a:chOff x="724791" y="191360"/>
            <a:chExt cx="224318" cy="6417198"/>
          </a:xfrm>
        </p:grpSpPr>
        <p:sp>
          <p:nvSpPr>
            <p:cNvPr id="37" name="Rectángulo 36"/>
            <p:cNvSpPr/>
            <p:nvPr/>
          </p:nvSpPr>
          <p:spPr>
            <a:xfrm>
              <a:off x="743305" y="6384192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743893" y="191360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ángulo 51"/>
            <p:cNvSpPr/>
            <p:nvPr/>
          </p:nvSpPr>
          <p:spPr>
            <a:xfrm>
              <a:off x="752277" y="826138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ángulo 55"/>
            <p:cNvSpPr/>
            <p:nvPr/>
          </p:nvSpPr>
          <p:spPr>
            <a:xfrm>
              <a:off x="724791" y="5807064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ángulo 59"/>
            <p:cNvSpPr/>
            <p:nvPr/>
          </p:nvSpPr>
          <p:spPr>
            <a:xfrm>
              <a:off x="727364" y="5249456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ángulo 63"/>
            <p:cNvSpPr/>
            <p:nvPr/>
          </p:nvSpPr>
          <p:spPr>
            <a:xfrm>
              <a:off x="738670" y="1427310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ángulo 67"/>
            <p:cNvSpPr/>
            <p:nvPr/>
          </p:nvSpPr>
          <p:spPr>
            <a:xfrm>
              <a:off x="733754" y="3970404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ángulo 71"/>
            <p:cNvSpPr/>
            <p:nvPr/>
          </p:nvSpPr>
          <p:spPr>
            <a:xfrm>
              <a:off x="742700" y="2084166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ángulo 75"/>
            <p:cNvSpPr/>
            <p:nvPr/>
          </p:nvSpPr>
          <p:spPr>
            <a:xfrm>
              <a:off x="724791" y="3347396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ángulo 79"/>
            <p:cNvSpPr/>
            <p:nvPr/>
          </p:nvSpPr>
          <p:spPr>
            <a:xfrm>
              <a:off x="733754" y="2715337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ángulo 83"/>
            <p:cNvSpPr/>
            <p:nvPr/>
          </p:nvSpPr>
          <p:spPr>
            <a:xfrm>
              <a:off x="730555" y="4618588"/>
              <a:ext cx="196832" cy="2243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29"/>
          <a:stretch/>
        </p:blipFill>
        <p:spPr>
          <a:xfrm>
            <a:off x="7023463" y="163449"/>
            <a:ext cx="5007428" cy="6609321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21046" y="194273"/>
            <a:ext cx="591709" cy="6578497"/>
            <a:chOff x="21046" y="194273"/>
            <a:chExt cx="591709" cy="6578497"/>
          </a:xfrm>
        </p:grpSpPr>
        <p:sp>
          <p:nvSpPr>
            <p:cNvPr id="3" name="Arco de bloque 2"/>
            <p:cNvSpPr/>
            <p:nvPr/>
          </p:nvSpPr>
          <p:spPr>
            <a:xfrm>
              <a:off x="51052" y="194273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Arco de bloque 35"/>
            <p:cNvSpPr/>
            <p:nvPr/>
          </p:nvSpPr>
          <p:spPr>
            <a:xfrm>
              <a:off x="36013" y="790436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Arco de bloque 37"/>
            <p:cNvSpPr/>
            <p:nvPr/>
          </p:nvSpPr>
          <p:spPr>
            <a:xfrm>
              <a:off x="36521" y="1386599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Arco de bloque 38"/>
            <p:cNvSpPr/>
            <p:nvPr/>
          </p:nvSpPr>
          <p:spPr>
            <a:xfrm>
              <a:off x="36012" y="2033477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Arco de bloque 40"/>
            <p:cNvSpPr/>
            <p:nvPr/>
          </p:nvSpPr>
          <p:spPr>
            <a:xfrm>
              <a:off x="35063" y="2694918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Arco de bloque 47"/>
            <p:cNvSpPr/>
            <p:nvPr/>
          </p:nvSpPr>
          <p:spPr>
            <a:xfrm>
              <a:off x="34114" y="3335568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rco de bloque 48"/>
            <p:cNvSpPr/>
            <p:nvPr/>
          </p:nvSpPr>
          <p:spPr>
            <a:xfrm>
              <a:off x="34113" y="3931731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Arco de bloque 49"/>
            <p:cNvSpPr/>
            <p:nvPr/>
          </p:nvSpPr>
          <p:spPr>
            <a:xfrm>
              <a:off x="34112" y="4586328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Arco de bloque 50"/>
            <p:cNvSpPr/>
            <p:nvPr/>
          </p:nvSpPr>
          <p:spPr>
            <a:xfrm>
              <a:off x="21046" y="5227770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34109" y="5789733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Arco de bloque 53"/>
            <p:cNvSpPr/>
            <p:nvPr/>
          </p:nvSpPr>
          <p:spPr>
            <a:xfrm>
              <a:off x="34109" y="6367215"/>
              <a:ext cx="561703" cy="405555"/>
            </a:xfrm>
            <a:prstGeom prst="blockArc">
              <a:avLst>
                <a:gd name="adj1" fmla="val 4381617"/>
                <a:gd name="adj2" fmla="val 0"/>
                <a:gd name="adj3" fmla="val 25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80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32" y="3016607"/>
            <a:ext cx="3720387" cy="39624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1" y="2987668"/>
            <a:ext cx="3962400" cy="39624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052" y="3919086"/>
            <a:ext cx="4604899" cy="294608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1391" y="-35735"/>
            <a:ext cx="4329246" cy="39624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8991" y="-40486"/>
            <a:ext cx="3962400" cy="39624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409" y="-45238"/>
            <a:ext cx="3962400" cy="3962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113417" y="84908"/>
            <a:ext cx="5930537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48046" y="84908"/>
            <a:ext cx="5796642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6152603" y="9014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5710644" y="89799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5710644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710641" y="3425688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615260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6152603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5710642" y="28013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158041" y="279775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571064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6152054" y="34218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5705735" y="4043136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6152054" y="4043242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6152053" y="470172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5699204" y="531531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5708995" y="47046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6152051" y="589060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6152052" y="5321300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6152051" y="64599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5705735" y="646529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5710645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152603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 50"/>
          <p:cNvSpPr/>
          <p:nvPr/>
        </p:nvSpPr>
        <p:spPr>
          <a:xfrm>
            <a:off x="5718528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ángulo 51"/>
          <p:cNvSpPr/>
          <p:nvPr/>
        </p:nvSpPr>
        <p:spPr>
          <a:xfrm>
            <a:off x="6160486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ángulo 54"/>
          <p:cNvSpPr/>
          <p:nvPr/>
        </p:nvSpPr>
        <p:spPr>
          <a:xfrm>
            <a:off x="5692686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55"/>
          <p:cNvSpPr/>
          <p:nvPr/>
        </p:nvSpPr>
        <p:spPr>
          <a:xfrm>
            <a:off x="6134644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ángulo 58"/>
          <p:cNvSpPr/>
          <p:nvPr/>
        </p:nvSpPr>
        <p:spPr>
          <a:xfrm>
            <a:off x="5695105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59"/>
          <p:cNvSpPr/>
          <p:nvPr/>
        </p:nvSpPr>
        <p:spPr>
          <a:xfrm>
            <a:off x="6137063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ángulo 62"/>
          <p:cNvSpPr/>
          <p:nvPr/>
        </p:nvSpPr>
        <p:spPr>
          <a:xfrm>
            <a:off x="5705735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ángulo 63"/>
          <p:cNvSpPr/>
          <p:nvPr/>
        </p:nvSpPr>
        <p:spPr>
          <a:xfrm>
            <a:off x="6147693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ángulo 66"/>
          <p:cNvSpPr/>
          <p:nvPr/>
        </p:nvSpPr>
        <p:spPr>
          <a:xfrm>
            <a:off x="5701113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ángulo 67"/>
          <p:cNvSpPr/>
          <p:nvPr/>
        </p:nvSpPr>
        <p:spPr>
          <a:xfrm>
            <a:off x="6143071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ángulo 70"/>
          <p:cNvSpPr/>
          <p:nvPr/>
        </p:nvSpPr>
        <p:spPr>
          <a:xfrm>
            <a:off x="5709524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ángulo 71"/>
          <p:cNvSpPr/>
          <p:nvPr/>
        </p:nvSpPr>
        <p:spPr>
          <a:xfrm>
            <a:off x="6151482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ángulo 74"/>
          <p:cNvSpPr/>
          <p:nvPr/>
        </p:nvSpPr>
        <p:spPr>
          <a:xfrm>
            <a:off x="5692686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ángulo 75"/>
          <p:cNvSpPr/>
          <p:nvPr/>
        </p:nvSpPr>
        <p:spPr>
          <a:xfrm>
            <a:off x="6134644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ángulo 78"/>
          <p:cNvSpPr/>
          <p:nvPr/>
        </p:nvSpPr>
        <p:spPr>
          <a:xfrm>
            <a:off x="5701113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 79"/>
          <p:cNvSpPr/>
          <p:nvPr/>
        </p:nvSpPr>
        <p:spPr>
          <a:xfrm>
            <a:off x="6143071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ángulo 82"/>
          <p:cNvSpPr/>
          <p:nvPr/>
        </p:nvSpPr>
        <p:spPr>
          <a:xfrm>
            <a:off x="5698105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ángulo 83"/>
          <p:cNvSpPr/>
          <p:nvPr/>
        </p:nvSpPr>
        <p:spPr>
          <a:xfrm>
            <a:off x="6140063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upo 91"/>
          <p:cNvGrpSpPr/>
          <p:nvPr/>
        </p:nvGrpSpPr>
        <p:grpSpPr>
          <a:xfrm>
            <a:off x="5715545" y="89732"/>
            <a:ext cx="627015" cy="6696294"/>
            <a:chOff x="5715545" y="89732"/>
            <a:chExt cx="627015" cy="6696294"/>
          </a:xfrm>
        </p:grpSpPr>
        <p:sp>
          <p:nvSpPr>
            <p:cNvPr id="47" name="Arco de bloque 46"/>
            <p:cNvSpPr/>
            <p:nvPr/>
          </p:nvSpPr>
          <p:spPr>
            <a:xfrm>
              <a:off x="5734855" y="8973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5742738" y="72451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co de bloque 56"/>
            <p:cNvSpPr/>
            <p:nvPr/>
          </p:nvSpPr>
          <p:spPr>
            <a:xfrm>
              <a:off x="5716896" y="570543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co de bloque 60"/>
            <p:cNvSpPr/>
            <p:nvPr/>
          </p:nvSpPr>
          <p:spPr>
            <a:xfrm>
              <a:off x="5719315" y="514782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Arco de bloque 64"/>
            <p:cNvSpPr/>
            <p:nvPr/>
          </p:nvSpPr>
          <p:spPr>
            <a:xfrm>
              <a:off x="5729945" y="132568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co de bloque 68"/>
            <p:cNvSpPr/>
            <p:nvPr/>
          </p:nvSpPr>
          <p:spPr>
            <a:xfrm>
              <a:off x="5725323" y="386877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Arco de bloque 72"/>
            <p:cNvSpPr/>
            <p:nvPr/>
          </p:nvSpPr>
          <p:spPr>
            <a:xfrm>
              <a:off x="5733734" y="198253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co de bloque 76"/>
            <p:cNvSpPr/>
            <p:nvPr/>
          </p:nvSpPr>
          <p:spPr>
            <a:xfrm>
              <a:off x="5716896" y="324576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Arco de bloque 80"/>
            <p:cNvSpPr/>
            <p:nvPr/>
          </p:nvSpPr>
          <p:spPr>
            <a:xfrm>
              <a:off x="5725323" y="2613709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Arco de bloque 84"/>
            <p:cNvSpPr/>
            <p:nvPr/>
          </p:nvSpPr>
          <p:spPr>
            <a:xfrm>
              <a:off x="5722315" y="451696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1" name="Grupo 90"/>
            <p:cNvGrpSpPr/>
            <p:nvPr/>
          </p:nvGrpSpPr>
          <p:grpSpPr>
            <a:xfrm>
              <a:off x="5715545" y="6272470"/>
              <a:ext cx="627015" cy="513556"/>
              <a:chOff x="5715545" y="6272470"/>
              <a:chExt cx="627015" cy="513556"/>
            </a:xfrm>
          </p:grpSpPr>
          <p:sp>
            <p:nvSpPr>
              <p:cNvPr id="87" name="Rectángulo 86"/>
              <p:cNvSpPr/>
              <p:nvPr/>
            </p:nvSpPr>
            <p:spPr>
              <a:xfrm>
                <a:off x="5715545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ángulo 87"/>
              <p:cNvSpPr/>
              <p:nvPr/>
            </p:nvSpPr>
            <p:spPr>
              <a:xfrm>
                <a:off x="6157503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o de bloque 88"/>
              <p:cNvSpPr/>
              <p:nvPr/>
            </p:nvSpPr>
            <p:spPr>
              <a:xfrm>
                <a:off x="5739755" y="6272470"/>
                <a:ext cx="574765" cy="513556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0" name="CuadroTexto 89"/>
          <p:cNvSpPr txBox="1"/>
          <p:nvPr/>
        </p:nvSpPr>
        <p:spPr>
          <a:xfrm>
            <a:off x="7937030" y="68672"/>
            <a:ext cx="885550" cy="670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29" y="400703"/>
            <a:ext cx="4212517" cy="298065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42" y="3402716"/>
            <a:ext cx="4327019" cy="304674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283" y="292053"/>
            <a:ext cx="2657161" cy="386480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537" y="3012835"/>
            <a:ext cx="2466210" cy="3649177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9375855" y="1178417"/>
            <a:ext cx="23535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ÚLTIMO</a:t>
            </a:r>
          </a:p>
          <a:p>
            <a:r>
              <a:rPr lang="es-ES" sz="3200" dirty="0"/>
              <a:t>MOMENTO…</a:t>
            </a:r>
            <a:endParaRPr lang="en-US" sz="3200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34" y="4625486"/>
            <a:ext cx="1889237" cy="215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28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32" y="3016607"/>
            <a:ext cx="3720387" cy="39624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1" y="2987668"/>
            <a:ext cx="3962400" cy="39624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052" y="3919086"/>
            <a:ext cx="4604899" cy="294608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1391" y="-35735"/>
            <a:ext cx="4329246" cy="39624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8991" y="-40486"/>
            <a:ext cx="3962400" cy="39624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409" y="-45238"/>
            <a:ext cx="3962400" cy="3962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113417" y="84908"/>
            <a:ext cx="5930537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48046" y="84908"/>
            <a:ext cx="5796642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ángulo 17"/>
          <p:cNvSpPr/>
          <p:nvPr/>
        </p:nvSpPr>
        <p:spPr>
          <a:xfrm>
            <a:off x="6152603" y="9014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5710644" y="89799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5710644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710641" y="3425688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615260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6152603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5710642" y="28013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158041" y="279775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571064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6152054" y="34218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5705735" y="4043136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6152054" y="4043242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6152053" y="470172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5699204" y="531531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5708995" y="47046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6152051" y="589060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6152052" y="5321300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6152051" y="64599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5705735" y="646529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5710645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152603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 50"/>
          <p:cNvSpPr/>
          <p:nvPr/>
        </p:nvSpPr>
        <p:spPr>
          <a:xfrm>
            <a:off x="5718528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ángulo 51"/>
          <p:cNvSpPr/>
          <p:nvPr/>
        </p:nvSpPr>
        <p:spPr>
          <a:xfrm>
            <a:off x="6160486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ángulo 54"/>
          <p:cNvSpPr/>
          <p:nvPr/>
        </p:nvSpPr>
        <p:spPr>
          <a:xfrm>
            <a:off x="5692686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55"/>
          <p:cNvSpPr/>
          <p:nvPr/>
        </p:nvSpPr>
        <p:spPr>
          <a:xfrm>
            <a:off x="6134644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ángulo 58"/>
          <p:cNvSpPr/>
          <p:nvPr/>
        </p:nvSpPr>
        <p:spPr>
          <a:xfrm>
            <a:off x="5695105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59"/>
          <p:cNvSpPr/>
          <p:nvPr/>
        </p:nvSpPr>
        <p:spPr>
          <a:xfrm>
            <a:off x="6137063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ángulo 62"/>
          <p:cNvSpPr/>
          <p:nvPr/>
        </p:nvSpPr>
        <p:spPr>
          <a:xfrm>
            <a:off x="5705735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ángulo 63"/>
          <p:cNvSpPr/>
          <p:nvPr/>
        </p:nvSpPr>
        <p:spPr>
          <a:xfrm>
            <a:off x="6147693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ángulo 66"/>
          <p:cNvSpPr/>
          <p:nvPr/>
        </p:nvSpPr>
        <p:spPr>
          <a:xfrm>
            <a:off x="5701113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ángulo 67"/>
          <p:cNvSpPr/>
          <p:nvPr/>
        </p:nvSpPr>
        <p:spPr>
          <a:xfrm>
            <a:off x="6143071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ángulo 70"/>
          <p:cNvSpPr/>
          <p:nvPr/>
        </p:nvSpPr>
        <p:spPr>
          <a:xfrm>
            <a:off x="5709524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ángulo 71"/>
          <p:cNvSpPr/>
          <p:nvPr/>
        </p:nvSpPr>
        <p:spPr>
          <a:xfrm>
            <a:off x="6151482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ángulo 74"/>
          <p:cNvSpPr/>
          <p:nvPr/>
        </p:nvSpPr>
        <p:spPr>
          <a:xfrm>
            <a:off x="5692686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ángulo 75"/>
          <p:cNvSpPr/>
          <p:nvPr/>
        </p:nvSpPr>
        <p:spPr>
          <a:xfrm>
            <a:off x="6134644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ángulo 78"/>
          <p:cNvSpPr/>
          <p:nvPr/>
        </p:nvSpPr>
        <p:spPr>
          <a:xfrm>
            <a:off x="5701113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 79"/>
          <p:cNvSpPr/>
          <p:nvPr/>
        </p:nvSpPr>
        <p:spPr>
          <a:xfrm>
            <a:off x="6143071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ángulo 82"/>
          <p:cNvSpPr/>
          <p:nvPr/>
        </p:nvSpPr>
        <p:spPr>
          <a:xfrm>
            <a:off x="5698105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ángulo 83"/>
          <p:cNvSpPr/>
          <p:nvPr/>
        </p:nvSpPr>
        <p:spPr>
          <a:xfrm>
            <a:off x="6140063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upo 91"/>
          <p:cNvGrpSpPr/>
          <p:nvPr/>
        </p:nvGrpSpPr>
        <p:grpSpPr>
          <a:xfrm>
            <a:off x="5715545" y="89732"/>
            <a:ext cx="627015" cy="6696294"/>
            <a:chOff x="5715545" y="89732"/>
            <a:chExt cx="627015" cy="6696294"/>
          </a:xfrm>
        </p:grpSpPr>
        <p:sp>
          <p:nvSpPr>
            <p:cNvPr id="47" name="Arco de bloque 46"/>
            <p:cNvSpPr/>
            <p:nvPr/>
          </p:nvSpPr>
          <p:spPr>
            <a:xfrm>
              <a:off x="5734855" y="8973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5742738" y="72451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co de bloque 56"/>
            <p:cNvSpPr/>
            <p:nvPr/>
          </p:nvSpPr>
          <p:spPr>
            <a:xfrm>
              <a:off x="5716896" y="570543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co de bloque 60"/>
            <p:cNvSpPr/>
            <p:nvPr/>
          </p:nvSpPr>
          <p:spPr>
            <a:xfrm>
              <a:off x="5719315" y="514782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Arco de bloque 64"/>
            <p:cNvSpPr/>
            <p:nvPr/>
          </p:nvSpPr>
          <p:spPr>
            <a:xfrm>
              <a:off x="5729945" y="132568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co de bloque 68"/>
            <p:cNvSpPr/>
            <p:nvPr/>
          </p:nvSpPr>
          <p:spPr>
            <a:xfrm>
              <a:off x="5725323" y="386877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Arco de bloque 72"/>
            <p:cNvSpPr/>
            <p:nvPr/>
          </p:nvSpPr>
          <p:spPr>
            <a:xfrm>
              <a:off x="5733734" y="198253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co de bloque 76"/>
            <p:cNvSpPr/>
            <p:nvPr/>
          </p:nvSpPr>
          <p:spPr>
            <a:xfrm>
              <a:off x="5716896" y="324576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Arco de bloque 80"/>
            <p:cNvSpPr/>
            <p:nvPr/>
          </p:nvSpPr>
          <p:spPr>
            <a:xfrm>
              <a:off x="5725323" y="2613709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Arco de bloque 84"/>
            <p:cNvSpPr/>
            <p:nvPr/>
          </p:nvSpPr>
          <p:spPr>
            <a:xfrm>
              <a:off x="5722315" y="451696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1" name="Grupo 90"/>
            <p:cNvGrpSpPr/>
            <p:nvPr/>
          </p:nvGrpSpPr>
          <p:grpSpPr>
            <a:xfrm>
              <a:off x="5715545" y="6272470"/>
              <a:ext cx="627015" cy="513556"/>
              <a:chOff x="5715545" y="6272470"/>
              <a:chExt cx="627015" cy="513556"/>
            </a:xfrm>
          </p:grpSpPr>
          <p:sp>
            <p:nvSpPr>
              <p:cNvPr id="87" name="Rectángulo 86"/>
              <p:cNvSpPr/>
              <p:nvPr/>
            </p:nvSpPr>
            <p:spPr>
              <a:xfrm>
                <a:off x="5715545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ángulo 87"/>
              <p:cNvSpPr/>
              <p:nvPr/>
            </p:nvSpPr>
            <p:spPr>
              <a:xfrm>
                <a:off x="6157503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o de bloque 88"/>
              <p:cNvSpPr/>
              <p:nvPr/>
            </p:nvSpPr>
            <p:spPr>
              <a:xfrm>
                <a:off x="5739755" y="6272470"/>
                <a:ext cx="574765" cy="513556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0" name="CuadroTexto 89"/>
          <p:cNvSpPr txBox="1"/>
          <p:nvPr/>
        </p:nvSpPr>
        <p:spPr>
          <a:xfrm>
            <a:off x="7937030" y="68672"/>
            <a:ext cx="885550" cy="670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0" name="Imagen 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42" y="793375"/>
            <a:ext cx="4800452" cy="10886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93" y="158266"/>
            <a:ext cx="4948457" cy="334592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51" y="2279917"/>
            <a:ext cx="5308069" cy="438903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/>
        </p:blipFill>
        <p:spPr>
          <a:xfrm>
            <a:off x="6755020" y="3526199"/>
            <a:ext cx="4893540" cy="314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65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32" y="3016607"/>
            <a:ext cx="3720387" cy="39624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1" y="2987668"/>
            <a:ext cx="3962400" cy="39624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052" y="3919086"/>
            <a:ext cx="4604899" cy="294608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1391" y="-35735"/>
            <a:ext cx="4329246" cy="39624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8991" y="-40486"/>
            <a:ext cx="3962400" cy="39624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409" y="-45238"/>
            <a:ext cx="3962400" cy="3962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113417" y="84908"/>
            <a:ext cx="5930537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48046" y="84908"/>
            <a:ext cx="5796642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6152603" y="9014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5710644" y="89799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5710644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710641" y="3425688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615260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6152603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5710642" y="28013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158041" y="279775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571064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6152054" y="34218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5705735" y="4043136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6152054" y="4043242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6152053" y="470172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5699204" y="531531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5708995" y="47046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6152051" y="589060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6152052" y="5321300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6152051" y="64599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5705735" y="646529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5710645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152603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 50"/>
          <p:cNvSpPr/>
          <p:nvPr/>
        </p:nvSpPr>
        <p:spPr>
          <a:xfrm>
            <a:off x="5718528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ángulo 51"/>
          <p:cNvSpPr/>
          <p:nvPr/>
        </p:nvSpPr>
        <p:spPr>
          <a:xfrm>
            <a:off x="6160486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ángulo 54"/>
          <p:cNvSpPr/>
          <p:nvPr/>
        </p:nvSpPr>
        <p:spPr>
          <a:xfrm>
            <a:off x="5692686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55"/>
          <p:cNvSpPr/>
          <p:nvPr/>
        </p:nvSpPr>
        <p:spPr>
          <a:xfrm>
            <a:off x="6134644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ángulo 58"/>
          <p:cNvSpPr/>
          <p:nvPr/>
        </p:nvSpPr>
        <p:spPr>
          <a:xfrm>
            <a:off x="5695105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59"/>
          <p:cNvSpPr/>
          <p:nvPr/>
        </p:nvSpPr>
        <p:spPr>
          <a:xfrm>
            <a:off x="6137063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ángulo 62"/>
          <p:cNvSpPr/>
          <p:nvPr/>
        </p:nvSpPr>
        <p:spPr>
          <a:xfrm>
            <a:off x="5705735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ángulo 63"/>
          <p:cNvSpPr/>
          <p:nvPr/>
        </p:nvSpPr>
        <p:spPr>
          <a:xfrm>
            <a:off x="6147693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ángulo 66"/>
          <p:cNvSpPr/>
          <p:nvPr/>
        </p:nvSpPr>
        <p:spPr>
          <a:xfrm>
            <a:off x="5701113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ángulo 67"/>
          <p:cNvSpPr/>
          <p:nvPr/>
        </p:nvSpPr>
        <p:spPr>
          <a:xfrm>
            <a:off x="6143071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ángulo 70"/>
          <p:cNvSpPr/>
          <p:nvPr/>
        </p:nvSpPr>
        <p:spPr>
          <a:xfrm>
            <a:off x="5709524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ángulo 71"/>
          <p:cNvSpPr/>
          <p:nvPr/>
        </p:nvSpPr>
        <p:spPr>
          <a:xfrm>
            <a:off x="6151482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ángulo 74"/>
          <p:cNvSpPr/>
          <p:nvPr/>
        </p:nvSpPr>
        <p:spPr>
          <a:xfrm>
            <a:off x="5692686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ángulo 75"/>
          <p:cNvSpPr/>
          <p:nvPr/>
        </p:nvSpPr>
        <p:spPr>
          <a:xfrm>
            <a:off x="6134644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ángulo 78"/>
          <p:cNvSpPr/>
          <p:nvPr/>
        </p:nvSpPr>
        <p:spPr>
          <a:xfrm>
            <a:off x="5701113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 79"/>
          <p:cNvSpPr/>
          <p:nvPr/>
        </p:nvSpPr>
        <p:spPr>
          <a:xfrm>
            <a:off x="6143071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ángulo 82"/>
          <p:cNvSpPr/>
          <p:nvPr/>
        </p:nvSpPr>
        <p:spPr>
          <a:xfrm>
            <a:off x="5698105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ángulo 83"/>
          <p:cNvSpPr/>
          <p:nvPr/>
        </p:nvSpPr>
        <p:spPr>
          <a:xfrm>
            <a:off x="6140063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upo 91"/>
          <p:cNvGrpSpPr/>
          <p:nvPr/>
        </p:nvGrpSpPr>
        <p:grpSpPr>
          <a:xfrm>
            <a:off x="5715545" y="89732"/>
            <a:ext cx="627015" cy="6696294"/>
            <a:chOff x="5715545" y="89732"/>
            <a:chExt cx="627015" cy="6696294"/>
          </a:xfrm>
        </p:grpSpPr>
        <p:sp>
          <p:nvSpPr>
            <p:cNvPr id="47" name="Arco de bloque 46"/>
            <p:cNvSpPr/>
            <p:nvPr/>
          </p:nvSpPr>
          <p:spPr>
            <a:xfrm>
              <a:off x="5734855" y="8973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5742738" y="72451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co de bloque 56"/>
            <p:cNvSpPr/>
            <p:nvPr/>
          </p:nvSpPr>
          <p:spPr>
            <a:xfrm>
              <a:off x="5716896" y="570543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co de bloque 60"/>
            <p:cNvSpPr/>
            <p:nvPr/>
          </p:nvSpPr>
          <p:spPr>
            <a:xfrm>
              <a:off x="5719315" y="514782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Arco de bloque 64"/>
            <p:cNvSpPr/>
            <p:nvPr/>
          </p:nvSpPr>
          <p:spPr>
            <a:xfrm>
              <a:off x="5729945" y="132568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co de bloque 68"/>
            <p:cNvSpPr/>
            <p:nvPr/>
          </p:nvSpPr>
          <p:spPr>
            <a:xfrm>
              <a:off x="5725323" y="386877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Arco de bloque 72"/>
            <p:cNvSpPr/>
            <p:nvPr/>
          </p:nvSpPr>
          <p:spPr>
            <a:xfrm>
              <a:off x="5733734" y="198253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co de bloque 76"/>
            <p:cNvSpPr/>
            <p:nvPr/>
          </p:nvSpPr>
          <p:spPr>
            <a:xfrm>
              <a:off x="5716896" y="324576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Arco de bloque 80"/>
            <p:cNvSpPr/>
            <p:nvPr/>
          </p:nvSpPr>
          <p:spPr>
            <a:xfrm>
              <a:off x="5725323" y="2613709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Arco de bloque 84"/>
            <p:cNvSpPr/>
            <p:nvPr/>
          </p:nvSpPr>
          <p:spPr>
            <a:xfrm>
              <a:off x="5722315" y="451696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1" name="Grupo 90"/>
            <p:cNvGrpSpPr/>
            <p:nvPr/>
          </p:nvGrpSpPr>
          <p:grpSpPr>
            <a:xfrm>
              <a:off x="5715545" y="6272470"/>
              <a:ext cx="627015" cy="513556"/>
              <a:chOff x="5715545" y="6272470"/>
              <a:chExt cx="627015" cy="513556"/>
            </a:xfrm>
          </p:grpSpPr>
          <p:sp>
            <p:nvSpPr>
              <p:cNvPr id="87" name="Rectángulo 86"/>
              <p:cNvSpPr/>
              <p:nvPr/>
            </p:nvSpPr>
            <p:spPr>
              <a:xfrm>
                <a:off x="5715545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ángulo 87"/>
              <p:cNvSpPr/>
              <p:nvPr/>
            </p:nvSpPr>
            <p:spPr>
              <a:xfrm>
                <a:off x="6157503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o de bloque 88"/>
              <p:cNvSpPr/>
              <p:nvPr/>
            </p:nvSpPr>
            <p:spPr>
              <a:xfrm>
                <a:off x="5739755" y="6272470"/>
                <a:ext cx="574765" cy="513556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0" name="CuadroTexto 89"/>
          <p:cNvSpPr txBox="1"/>
          <p:nvPr/>
        </p:nvSpPr>
        <p:spPr>
          <a:xfrm>
            <a:off x="7937030" y="68672"/>
            <a:ext cx="885550" cy="670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00" y="1604031"/>
            <a:ext cx="5184428" cy="491251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390" y="1576612"/>
            <a:ext cx="5502483" cy="493304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25" y="387234"/>
            <a:ext cx="5184306" cy="9962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CuadroTexto 9"/>
          <p:cNvSpPr txBox="1"/>
          <p:nvPr/>
        </p:nvSpPr>
        <p:spPr>
          <a:xfrm>
            <a:off x="6503910" y="682193"/>
            <a:ext cx="343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INTERESANTE…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630" y="176793"/>
            <a:ext cx="1878319" cy="14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51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32" y="3016607"/>
            <a:ext cx="3720387" cy="39624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1" y="2987668"/>
            <a:ext cx="3962400" cy="39624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052" y="3919086"/>
            <a:ext cx="4604899" cy="294608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1391" y="-35735"/>
            <a:ext cx="4329246" cy="39624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8991" y="-40486"/>
            <a:ext cx="3962400" cy="39624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409" y="-45238"/>
            <a:ext cx="3962400" cy="3962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113417" y="84908"/>
            <a:ext cx="5930537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48046" y="84908"/>
            <a:ext cx="5796642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6152603" y="9014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5710644" y="89799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5710644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710641" y="3425688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615260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6152603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5710642" y="28013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158041" y="279775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571064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6152054" y="34218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5705735" y="4043136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6152054" y="4043242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6152053" y="470172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5699204" y="531531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5708995" y="47046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6152051" y="589060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6152052" y="5321300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6152051" y="64599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5705735" y="646529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5710645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152603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 50"/>
          <p:cNvSpPr/>
          <p:nvPr/>
        </p:nvSpPr>
        <p:spPr>
          <a:xfrm>
            <a:off x="5718528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ángulo 51"/>
          <p:cNvSpPr/>
          <p:nvPr/>
        </p:nvSpPr>
        <p:spPr>
          <a:xfrm>
            <a:off x="6160486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ángulo 54"/>
          <p:cNvSpPr/>
          <p:nvPr/>
        </p:nvSpPr>
        <p:spPr>
          <a:xfrm>
            <a:off x="5692686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55"/>
          <p:cNvSpPr/>
          <p:nvPr/>
        </p:nvSpPr>
        <p:spPr>
          <a:xfrm>
            <a:off x="6134644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ángulo 58"/>
          <p:cNvSpPr/>
          <p:nvPr/>
        </p:nvSpPr>
        <p:spPr>
          <a:xfrm>
            <a:off x="5695105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59"/>
          <p:cNvSpPr/>
          <p:nvPr/>
        </p:nvSpPr>
        <p:spPr>
          <a:xfrm>
            <a:off x="6137063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ángulo 62"/>
          <p:cNvSpPr/>
          <p:nvPr/>
        </p:nvSpPr>
        <p:spPr>
          <a:xfrm>
            <a:off x="5705735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ángulo 63"/>
          <p:cNvSpPr/>
          <p:nvPr/>
        </p:nvSpPr>
        <p:spPr>
          <a:xfrm>
            <a:off x="6147693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ángulo 66"/>
          <p:cNvSpPr/>
          <p:nvPr/>
        </p:nvSpPr>
        <p:spPr>
          <a:xfrm>
            <a:off x="5701113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ángulo 67"/>
          <p:cNvSpPr/>
          <p:nvPr/>
        </p:nvSpPr>
        <p:spPr>
          <a:xfrm>
            <a:off x="6143071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ángulo 70"/>
          <p:cNvSpPr/>
          <p:nvPr/>
        </p:nvSpPr>
        <p:spPr>
          <a:xfrm>
            <a:off x="5709524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ángulo 71"/>
          <p:cNvSpPr/>
          <p:nvPr/>
        </p:nvSpPr>
        <p:spPr>
          <a:xfrm>
            <a:off x="6151482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ángulo 74"/>
          <p:cNvSpPr/>
          <p:nvPr/>
        </p:nvSpPr>
        <p:spPr>
          <a:xfrm>
            <a:off x="5692686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ángulo 75"/>
          <p:cNvSpPr/>
          <p:nvPr/>
        </p:nvSpPr>
        <p:spPr>
          <a:xfrm>
            <a:off x="6134644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ángulo 78"/>
          <p:cNvSpPr/>
          <p:nvPr/>
        </p:nvSpPr>
        <p:spPr>
          <a:xfrm>
            <a:off x="5701113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 79"/>
          <p:cNvSpPr/>
          <p:nvPr/>
        </p:nvSpPr>
        <p:spPr>
          <a:xfrm>
            <a:off x="6143071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ángulo 82"/>
          <p:cNvSpPr/>
          <p:nvPr/>
        </p:nvSpPr>
        <p:spPr>
          <a:xfrm>
            <a:off x="5698105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ángulo 83"/>
          <p:cNvSpPr/>
          <p:nvPr/>
        </p:nvSpPr>
        <p:spPr>
          <a:xfrm>
            <a:off x="6140063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upo 91"/>
          <p:cNvGrpSpPr/>
          <p:nvPr/>
        </p:nvGrpSpPr>
        <p:grpSpPr>
          <a:xfrm>
            <a:off x="5715545" y="89732"/>
            <a:ext cx="627015" cy="6696294"/>
            <a:chOff x="5715545" y="89732"/>
            <a:chExt cx="627015" cy="6696294"/>
          </a:xfrm>
        </p:grpSpPr>
        <p:sp>
          <p:nvSpPr>
            <p:cNvPr id="47" name="Arco de bloque 46"/>
            <p:cNvSpPr/>
            <p:nvPr/>
          </p:nvSpPr>
          <p:spPr>
            <a:xfrm>
              <a:off x="5734855" y="8973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5742738" y="72451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co de bloque 56"/>
            <p:cNvSpPr/>
            <p:nvPr/>
          </p:nvSpPr>
          <p:spPr>
            <a:xfrm>
              <a:off x="5716896" y="570543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co de bloque 60"/>
            <p:cNvSpPr/>
            <p:nvPr/>
          </p:nvSpPr>
          <p:spPr>
            <a:xfrm>
              <a:off x="5719315" y="514782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Arco de bloque 64"/>
            <p:cNvSpPr/>
            <p:nvPr/>
          </p:nvSpPr>
          <p:spPr>
            <a:xfrm>
              <a:off x="5729945" y="132568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co de bloque 68"/>
            <p:cNvSpPr/>
            <p:nvPr/>
          </p:nvSpPr>
          <p:spPr>
            <a:xfrm>
              <a:off x="5725323" y="386877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Arco de bloque 72"/>
            <p:cNvSpPr/>
            <p:nvPr/>
          </p:nvSpPr>
          <p:spPr>
            <a:xfrm>
              <a:off x="5733734" y="198253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co de bloque 76"/>
            <p:cNvSpPr/>
            <p:nvPr/>
          </p:nvSpPr>
          <p:spPr>
            <a:xfrm>
              <a:off x="5716896" y="324576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Arco de bloque 80"/>
            <p:cNvSpPr/>
            <p:nvPr/>
          </p:nvSpPr>
          <p:spPr>
            <a:xfrm>
              <a:off x="5725323" y="2613709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Arco de bloque 84"/>
            <p:cNvSpPr/>
            <p:nvPr/>
          </p:nvSpPr>
          <p:spPr>
            <a:xfrm>
              <a:off x="5722315" y="451696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1" name="Grupo 90"/>
            <p:cNvGrpSpPr/>
            <p:nvPr/>
          </p:nvGrpSpPr>
          <p:grpSpPr>
            <a:xfrm>
              <a:off x="5715545" y="6272470"/>
              <a:ext cx="627015" cy="513556"/>
              <a:chOff x="5715545" y="6272470"/>
              <a:chExt cx="627015" cy="513556"/>
            </a:xfrm>
          </p:grpSpPr>
          <p:sp>
            <p:nvSpPr>
              <p:cNvPr id="87" name="Rectángulo 86"/>
              <p:cNvSpPr/>
              <p:nvPr/>
            </p:nvSpPr>
            <p:spPr>
              <a:xfrm>
                <a:off x="5715545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ángulo 87"/>
              <p:cNvSpPr/>
              <p:nvPr/>
            </p:nvSpPr>
            <p:spPr>
              <a:xfrm>
                <a:off x="6157503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o de bloque 88"/>
              <p:cNvSpPr/>
              <p:nvPr/>
            </p:nvSpPr>
            <p:spPr>
              <a:xfrm>
                <a:off x="5739755" y="6272470"/>
                <a:ext cx="574765" cy="513556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0" name="CuadroTexto 89"/>
          <p:cNvSpPr txBox="1"/>
          <p:nvPr/>
        </p:nvSpPr>
        <p:spPr>
          <a:xfrm>
            <a:off x="7937030" y="68672"/>
            <a:ext cx="885550" cy="670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16" y="267087"/>
            <a:ext cx="5041065" cy="640710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0022">
            <a:off x="6679193" y="1354742"/>
            <a:ext cx="4985832" cy="523691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8746" y="360486"/>
            <a:ext cx="466384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39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32" y="3016607"/>
            <a:ext cx="3720387" cy="39624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1" y="2987668"/>
            <a:ext cx="3962400" cy="39624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052" y="3919086"/>
            <a:ext cx="4604899" cy="294608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1391" y="-35735"/>
            <a:ext cx="4329246" cy="39624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8991" y="-40486"/>
            <a:ext cx="3962400" cy="39624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409" y="-45238"/>
            <a:ext cx="3962400" cy="3962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180850" y="49442"/>
            <a:ext cx="5930537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76437" y="84908"/>
            <a:ext cx="5796642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6152603" y="9014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5710644" y="89799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5710644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710641" y="3425688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615260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6152603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5710642" y="28013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158041" y="279775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571064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6152054" y="34218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5705735" y="4043136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6152054" y="4043242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6152053" y="470172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5699204" y="531531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5708995" y="47046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6152051" y="589060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6152052" y="5321300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6152051" y="64599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5705735" y="646529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5710645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152603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 50"/>
          <p:cNvSpPr/>
          <p:nvPr/>
        </p:nvSpPr>
        <p:spPr>
          <a:xfrm>
            <a:off x="5718528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ángulo 51"/>
          <p:cNvSpPr/>
          <p:nvPr/>
        </p:nvSpPr>
        <p:spPr>
          <a:xfrm>
            <a:off x="6160486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ángulo 54"/>
          <p:cNvSpPr/>
          <p:nvPr/>
        </p:nvSpPr>
        <p:spPr>
          <a:xfrm>
            <a:off x="5692686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55"/>
          <p:cNvSpPr/>
          <p:nvPr/>
        </p:nvSpPr>
        <p:spPr>
          <a:xfrm>
            <a:off x="6134644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ángulo 58"/>
          <p:cNvSpPr/>
          <p:nvPr/>
        </p:nvSpPr>
        <p:spPr>
          <a:xfrm>
            <a:off x="5695105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59"/>
          <p:cNvSpPr/>
          <p:nvPr/>
        </p:nvSpPr>
        <p:spPr>
          <a:xfrm>
            <a:off x="6137063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ángulo 62"/>
          <p:cNvSpPr/>
          <p:nvPr/>
        </p:nvSpPr>
        <p:spPr>
          <a:xfrm>
            <a:off x="5705735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ángulo 63"/>
          <p:cNvSpPr/>
          <p:nvPr/>
        </p:nvSpPr>
        <p:spPr>
          <a:xfrm>
            <a:off x="6147693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ángulo 66"/>
          <p:cNvSpPr/>
          <p:nvPr/>
        </p:nvSpPr>
        <p:spPr>
          <a:xfrm>
            <a:off x="5701113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ángulo 67"/>
          <p:cNvSpPr/>
          <p:nvPr/>
        </p:nvSpPr>
        <p:spPr>
          <a:xfrm>
            <a:off x="6143071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ángulo 70"/>
          <p:cNvSpPr/>
          <p:nvPr/>
        </p:nvSpPr>
        <p:spPr>
          <a:xfrm>
            <a:off x="5709524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ángulo 71"/>
          <p:cNvSpPr/>
          <p:nvPr/>
        </p:nvSpPr>
        <p:spPr>
          <a:xfrm>
            <a:off x="6151482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ángulo 74"/>
          <p:cNvSpPr/>
          <p:nvPr/>
        </p:nvSpPr>
        <p:spPr>
          <a:xfrm>
            <a:off x="5692686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ángulo 75"/>
          <p:cNvSpPr/>
          <p:nvPr/>
        </p:nvSpPr>
        <p:spPr>
          <a:xfrm>
            <a:off x="6134644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ángulo 78"/>
          <p:cNvSpPr/>
          <p:nvPr/>
        </p:nvSpPr>
        <p:spPr>
          <a:xfrm>
            <a:off x="5701113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 79"/>
          <p:cNvSpPr/>
          <p:nvPr/>
        </p:nvSpPr>
        <p:spPr>
          <a:xfrm>
            <a:off x="6143071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ángulo 82"/>
          <p:cNvSpPr/>
          <p:nvPr/>
        </p:nvSpPr>
        <p:spPr>
          <a:xfrm>
            <a:off x="5698105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ángulo 83"/>
          <p:cNvSpPr/>
          <p:nvPr/>
        </p:nvSpPr>
        <p:spPr>
          <a:xfrm>
            <a:off x="6140063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upo 91"/>
          <p:cNvGrpSpPr/>
          <p:nvPr/>
        </p:nvGrpSpPr>
        <p:grpSpPr>
          <a:xfrm>
            <a:off x="5715545" y="89732"/>
            <a:ext cx="627015" cy="6696294"/>
            <a:chOff x="5715545" y="89732"/>
            <a:chExt cx="627015" cy="6696294"/>
          </a:xfrm>
        </p:grpSpPr>
        <p:sp>
          <p:nvSpPr>
            <p:cNvPr id="47" name="Arco de bloque 46"/>
            <p:cNvSpPr/>
            <p:nvPr/>
          </p:nvSpPr>
          <p:spPr>
            <a:xfrm>
              <a:off x="5734855" y="8973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5742738" y="72451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co de bloque 56"/>
            <p:cNvSpPr/>
            <p:nvPr/>
          </p:nvSpPr>
          <p:spPr>
            <a:xfrm>
              <a:off x="5716896" y="570543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co de bloque 60"/>
            <p:cNvSpPr/>
            <p:nvPr/>
          </p:nvSpPr>
          <p:spPr>
            <a:xfrm>
              <a:off x="5719315" y="514782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Arco de bloque 64"/>
            <p:cNvSpPr/>
            <p:nvPr/>
          </p:nvSpPr>
          <p:spPr>
            <a:xfrm>
              <a:off x="5729945" y="132568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co de bloque 68"/>
            <p:cNvSpPr/>
            <p:nvPr/>
          </p:nvSpPr>
          <p:spPr>
            <a:xfrm>
              <a:off x="5725323" y="386877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Arco de bloque 72"/>
            <p:cNvSpPr/>
            <p:nvPr/>
          </p:nvSpPr>
          <p:spPr>
            <a:xfrm>
              <a:off x="5733734" y="198253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co de bloque 76"/>
            <p:cNvSpPr/>
            <p:nvPr/>
          </p:nvSpPr>
          <p:spPr>
            <a:xfrm>
              <a:off x="5716896" y="324576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Arco de bloque 80"/>
            <p:cNvSpPr/>
            <p:nvPr/>
          </p:nvSpPr>
          <p:spPr>
            <a:xfrm>
              <a:off x="5725323" y="2613709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Arco de bloque 84"/>
            <p:cNvSpPr/>
            <p:nvPr/>
          </p:nvSpPr>
          <p:spPr>
            <a:xfrm>
              <a:off x="5722315" y="451696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1" name="Grupo 90"/>
            <p:cNvGrpSpPr/>
            <p:nvPr/>
          </p:nvGrpSpPr>
          <p:grpSpPr>
            <a:xfrm>
              <a:off x="5715545" y="6272470"/>
              <a:ext cx="627015" cy="513556"/>
              <a:chOff x="5715545" y="6272470"/>
              <a:chExt cx="627015" cy="513556"/>
            </a:xfrm>
          </p:grpSpPr>
          <p:sp>
            <p:nvSpPr>
              <p:cNvPr id="87" name="Rectángulo 86"/>
              <p:cNvSpPr/>
              <p:nvPr/>
            </p:nvSpPr>
            <p:spPr>
              <a:xfrm>
                <a:off x="5715545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ángulo 87"/>
              <p:cNvSpPr/>
              <p:nvPr/>
            </p:nvSpPr>
            <p:spPr>
              <a:xfrm>
                <a:off x="6157503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o de bloque 88"/>
              <p:cNvSpPr/>
              <p:nvPr/>
            </p:nvSpPr>
            <p:spPr>
              <a:xfrm>
                <a:off x="5739755" y="6272470"/>
                <a:ext cx="574765" cy="513556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0" name="CuadroTexto 89"/>
          <p:cNvSpPr txBox="1"/>
          <p:nvPr/>
        </p:nvSpPr>
        <p:spPr>
          <a:xfrm>
            <a:off x="8031453" y="68672"/>
            <a:ext cx="885550" cy="670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29" y="280847"/>
            <a:ext cx="5057479" cy="8758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15" y="1306342"/>
            <a:ext cx="5078791" cy="529311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175" y="351756"/>
            <a:ext cx="5430410" cy="85965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4630" y="1361121"/>
            <a:ext cx="4308110" cy="524280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944" y="5176919"/>
            <a:ext cx="14478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96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32" y="3016607"/>
            <a:ext cx="3720387" cy="39624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81" y="2987668"/>
            <a:ext cx="3962400" cy="39624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052" y="3919086"/>
            <a:ext cx="4604899" cy="294608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01391" y="-35735"/>
            <a:ext cx="4329246" cy="39624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8991" y="-40486"/>
            <a:ext cx="3962400" cy="39624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409" y="-45238"/>
            <a:ext cx="3962400" cy="39624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6113417" y="84908"/>
            <a:ext cx="5930537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48046" y="84908"/>
            <a:ext cx="5796642" cy="66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6152603" y="9014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5710644" y="89799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5710644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710641" y="3425688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615260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6152603" y="15289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5710642" y="28013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158041" y="279775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5710643" y="21651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26"/>
          <p:cNvSpPr/>
          <p:nvPr/>
        </p:nvSpPr>
        <p:spPr>
          <a:xfrm>
            <a:off x="6152054" y="342180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5705735" y="4043136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6152054" y="4043242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6152053" y="470172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5699204" y="531531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 31"/>
          <p:cNvSpPr/>
          <p:nvPr/>
        </p:nvSpPr>
        <p:spPr>
          <a:xfrm>
            <a:off x="5708995" y="47046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6152051" y="589060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ángulo 34"/>
          <p:cNvSpPr/>
          <p:nvPr/>
        </p:nvSpPr>
        <p:spPr>
          <a:xfrm>
            <a:off x="6152052" y="5321300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6152051" y="645991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5705735" y="6465299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5710645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152603" y="26708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ángulo 50"/>
          <p:cNvSpPr/>
          <p:nvPr/>
        </p:nvSpPr>
        <p:spPr>
          <a:xfrm>
            <a:off x="5718528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ángulo 51"/>
          <p:cNvSpPr/>
          <p:nvPr/>
        </p:nvSpPr>
        <p:spPr>
          <a:xfrm>
            <a:off x="6160486" y="90186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ángulo 54"/>
          <p:cNvSpPr/>
          <p:nvPr/>
        </p:nvSpPr>
        <p:spPr>
          <a:xfrm>
            <a:off x="5692686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55"/>
          <p:cNvSpPr/>
          <p:nvPr/>
        </p:nvSpPr>
        <p:spPr>
          <a:xfrm>
            <a:off x="6134644" y="588279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ángulo 58"/>
          <p:cNvSpPr/>
          <p:nvPr/>
        </p:nvSpPr>
        <p:spPr>
          <a:xfrm>
            <a:off x="5695105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59"/>
          <p:cNvSpPr/>
          <p:nvPr/>
        </p:nvSpPr>
        <p:spPr>
          <a:xfrm>
            <a:off x="6137063" y="532518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ángulo 62"/>
          <p:cNvSpPr/>
          <p:nvPr/>
        </p:nvSpPr>
        <p:spPr>
          <a:xfrm>
            <a:off x="5705735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ángulo 63"/>
          <p:cNvSpPr/>
          <p:nvPr/>
        </p:nvSpPr>
        <p:spPr>
          <a:xfrm>
            <a:off x="6147693" y="1503037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ángulo 66"/>
          <p:cNvSpPr/>
          <p:nvPr/>
        </p:nvSpPr>
        <p:spPr>
          <a:xfrm>
            <a:off x="5701113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ángulo 67"/>
          <p:cNvSpPr/>
          <p:nvPr/>
        </p:nvSpPr>
        <p:spPr>
          <a:xfrm>
            <a:off x="6143071" y="4046131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ángulo 70"/>
          <p:cNvSpPr/>
          <p:nvPr/>
        </p:nvSpPr>
        <p:spPr>
          <a:xfrm>
            <a:off x="5709524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ángulo 71"/>
          <p:cNvSpPr/>
          <p:nvPr/>
        </p:nvSpPr>
        <p:spPr>
          <a:xfrm>
            <a:off x="6151482" y="215989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ángulo 74"/>
          <p:cNvSpPr/>
          <p:nvPr/>
        </p:nvSpPr>
        <p:spPr>
          <a:xfrm>
            <a:off x="5692686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ángulo 75"/>
          <p:cNvSpPr/>
          <p:nvPr/>
        </p:nvSpPr>
        <p:spPr>
          <a:xfrm>
            <a:off x="6134644" y="3423123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ángulo 78"/>
          <p:cNvSpPr/>
          <p:nvPr/>
        </p:nvSpPr>
        <p:spPr>
          <a:xfrm>
            <a:off x="5701113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 79"/>
          <p:cNvSpPr/>
          <p:nvPr/>
        </p:nvSpPr>
        <p:spPr>
          <a:xfrm>
            <a:off x="6143071" y="2791064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ángulo 82"/>
          <p:cNvSpPr/>
          <p:nvPr/>
        </p:nvSpPr>
        <p:spPr>
          <a:xfrm>
            <a:off x="5698105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ángulo 83"/>
          <p:cNvSpPr/>
          <p:nvPr/>
        </p:nvSpPr>
        <p:spPr>
          <a:xfrm>
            <a:off x="6140063" y="4694315"/>
            <a:ext cx="185057" cy="2243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upo 91"/>
          <p:cNvGrpSpPr/>
          <p:nvPr/>
        </p:nvGrpSpPr>
        <p:grpSpPr>
          <a:xfrm>
            <a:off x="5715545" y="89732"/>
            <a:ext cx="627015" cy="6696294"/>
            <a:chOff x="5715545" y="89732"/>
            <a:chExt cx="627015" cy="6696294"/>
          </a:xfrm>
        </p:grpSpPr>
        <p:sp>
          <p:nvSpPr>
            <p:cNvPr id="47" name="Arco de bloque 46"/>
            <p:cNvSpPr/>
            <p:nvPr/>
          </p:nvSpPr>
          <p:spPr>
            <a:xfrm>
              <a:off x="5734855" y="8973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co de bloque 52"/>
            <p:cNvSpPr/>
            <p:nvPr/>
          </p:nvSpPr>
          <p:spPr>
            <a:xfrm>
              <a:off x="5742738" y="72451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co de bloque 56"/>
            <p:cNvSpPr/>
            <p:nvPr/>
          </p:nvSpPr>
          <p:spPr>
            <a:xfrm>
              <a:off x="5716896" y="570543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co de bloque 60"/>
            <p:cNvSpPr/>
            <p:nvPr/>
          </p:nvSpPr>
          <p:spPr>
            <a:xfrm>
              <a:off x="5719315" y="514782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Arco de bloque 64"/>
            <p:cNvSpPr/>
            <p:nvPr/>
          </p:nvSpPr>
          <p:spPr>
            <a:xfrm>
              <a:off x="5729945" y="1325682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co de bloque 68"/>
            <p:cNvSpPr/>
            <p:nvPr/>
          </p:nvSpPr>
          <p:spPr>
            <a:xfrm>
              <a:off x="5725323" y="3868776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Arco de bloque 72"/>
            <p:cNvSpPr/>
            <p:nvPr/>
          </p:nvSpPr>
          <p:spPr>
            <a:xfrm>
              <a:off x="5733734" y="198253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rco de bloque 76"/>
            <p:cNvSpPr/>
            <p:nvPr/>
          </p:nvSpPr>
          <p:spPr>
            <a:xfrm>
              <a:off x="5716896" y="3245768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Arco de bloque 80"/>
            <p:cNvSpPr/>
            <p:nvPr/>
          </p:nvSpPr>
          <p:spPr>
            <a:xfrm>
              <a:off x="5725323" y="2613709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Arco de bloque 84"/>
            <p:cNvSpPr/>
            <p:nvPr/>
          </p:nvSpPr>
          <p:spPr>
            <a:xfrm>
              <a:off x="5722315" y="4516960"/>
              <a:ext cx="574765" cy="513556"/>
            </a:xfrm>
            <a:prstGeom prst="blockArc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1" name="Grupo 90"/>
            <p:cNvGrpSpPr/>
            <p:nvPr/>
          </p:nvGrpSpPr>
          <p:grpSpPr>
            <a:xfrm>
              <a:off x="5715545" y="6272470"/>
              <a:ext cx="627015" cy="513556"/>
              <a:chOff x="5715545" y="6272470"/>
              <a:chExt cx="627015" cy="513556"/>
            </a:xfrm>
          </p:grpSpPr>
          <p:sp>
            <p:nvSpPr>
              <p:cNvPr id="87" name="Rectángulo 86"/>
              <p:cNvSpPr/>
              <p:nvPr/>
            </p:nvSpPr>
            <p:spPr>
              <a:xfrm>
                <a:off x="5715545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ángulo 87"/>
              <p:cNvSpPr/>
              <p:nvPr/>
            </p:nvSpPr>
            <p:spPr>
              <a:xfrm>
                <a:off x="6157503" y="6449825"/>
                <a:ext cx="185057" cy="22436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o de bloque 88"/>
              <p:cNvSpPr/>
              <p:nvPr/>
            </p:nvSpPr>
            <p:spPr>
              <a:xfrm>
                <a:off x="5739755" y="6272470"/>
                <a:ext cx="574765" cy="513556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0" name="CuadroTexto 89"/>
          <p:cNvSpPr txBox="1"/>
          <p:nvPr/>
        </p:nvSpPr>
        <p:spPr>
          <a:xfrm>
            <a:off x="7937030" y="68672"/>
            <a:ext cx="885550" cy="670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4"/>
          <a:stretch/>
        </p:blipFill>
        <p:spPr>
          <a:xfrm>
            <a:off x="6720771" y="3217563"/>
            <a:ext cx="2807737" cy="335901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401" y="320200"/>
            <a:ext cx="5153751" cy="289498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17" y="285122"/>
            <a:ext cx="4936760" cy="320299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67" y="3474620"/>
            <a:ext cx="2681262" cy="311179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625" y="3522041"/>
            <a:ext cx="2392016" cy="306437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6074" y="3191054"/>
            <a:ext cx="2409232" cy="339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32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82</Words>
  <Application>Microsoft Office PowerPoint</Application>
  <PresentationFormat>Panorámica</PresentationFormat>
  <Paragraphs>22</Paragraphs>
  <Slides>33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0" baseType="lpstr">
      <vt:lpstr>Arial</vt:lpstr>
      <vt:lpstr>Arial Black</vt:lpstr>
      <vt:lpstr>Broadway</vt:lpstr>
      <vt:lpstr>Calibri</vt:lpstr>
      <vt:lpstr>Calibri Light</vt:lpstr>
      <vt:lpstr>Tema de Office</vt:lpstr>
      <vt:lpstr>Acrobat 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InKulpado666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</dc:creator>
  <cp:lastModifiedBy>UsrColegio</cp:lastModifiedBy>
  <cp:revision>81</cp:revision>
  <dcterms:created xsi:type="dcterms:W3CDTF">2021-08-27T14:40:53Z</dcterms:created>
  <dcterms:modified xsi:type="dcterms:W3CDTF">2021-09-27T11:27:50Z</dcterms:modified>
</cp:coreProperties>
</file>